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9" r:id="rId1"/>
  </p:sldMasterIdLst>
  <p:notesMasterIdLst>
    <p:notesMasterId r:id="rId52"/>
  </p:notesMasterIdLst>
  <p:sldIdLst>
    <p:sldId id="258" r:id="rId2"/>
    <p:sldId id="260" r:id="rId3"/>
    <p:sldId id="342" r:id="rId4"/>
    <p:sldId id="343" r:id="rId5"/>
    <p:sldId id="341" r:id="rId6"/>
    <p:sldId id="344" r:id="rId7"/>
    <p:sldId id="345" r:id="rId8"/>
    <p:sldId id="359" r:id="rId9"/>
    <p:sldId id="346" r:id="rId10"/>
    <p:sldId id="347" r:id="rId11"/>
    <p:sldId id="348" r:id="rId12"/>
    <p:sldId id="349" r:id="rId13"/>
    <p:sldId id="350" r:id="rId14"/>
    <p:sldId id="351" r:id="rId15"/>
    <p:sldId id="352" r:id="rId16"/>
    <p:sldId id="353" r:id="rId17"/>
    <p:sldId id="354" r:id="rId18"/>
    <p:sldId id="355" r:id="rId19"/>
    <p:sldId id="356" r:id="rId20"/>
    <p:sldId id="357" r:id="rId21"/>
    <p:sldId id="358" r:id="rId22"/>
    <p:sldId id="361" r:id="rId23"/>
    <p:sldId id="360" r:id="rId24"/>
    <p:sldId id="311" r:id="rId25"/>
    <p:sldId id="312" r:id="rId26"/>
    <p:sldId id="313" r:id="rId27"/>
    <p:sldId id="315" r:id="rId28"/>
    <p:sldId id="316" r:id="rId29"/>
    <p:sldId id="318" r:id="rId30"/>
    <p:sldId id="339" r:id="rId31"/>
    <p:sldId id="317" r:id="rId32"/>
    <p:sldId id="362" r:id="rId33"/>
    <p:sldId id="319" r:id="rId34"/>
    <p:sldId id="320" r:id="rId35"/>
    <p:sldId id="363" r:id="rId36"/>
    <p:sldId id="364" r:id="rId37"/>
    <p:sldId id="281" r:id="rId38"/>
    <p:sldId id="277" r:id="rId39"/>
    <p:sldId id="278" r:id="rId40"/>
    <p:sldId id="282" r:id="rId41"/>
    <p:sldId id="285" r:id="rId42"/>
    <p:sldId id="365" r:id="rId43"/>
    <p:sldId id="366" r:id="rId44"/>
    <p:sldId id="368" r:id="rId45"/>
    <p:sldId id="284" r:id="rId46"/>
    <p:sldId id="369" r:id="rId47"/>
    <p:sldId id="367" r:id="rId48"/>
    <p:sldId id="329" r:id="rId49"/>
    <p:sldId id="264" r:id="rId50"/>
    <p:sldId id="370" r:id="rId51"/>
  </p:sldIdLst>
  <p:sldSz cx="12239625" cy="6840538"/>
  <p:notesSz cx="6858000" cy="9144000"/>
  <p:embeddedFontLst>
    <p:embeddedFont>
      <p:font typeface="Cambria Math" panose="02040503050406030204" pitchFamily="18" charset="0"/>
      <p:regular r:id="rId53"/>
    </p:embeddedFont>
    <p:embeddedFont>
      <p:font typeface="Comic Sans MS" panose="030F0702030302020204" pitchFamily="66" charset="0"/>
      <p:regular r:id="rId54"/>
      <p:bold r:id="rId55"/>
      <p:italic r:id="rId56"/>
      <p:boldItalic r:id="rId57"/>
    </p:embeddedFont>
    <p:embeddedFont>
      <p:font typeface="IBM Plex Mono" panose="020B0509050203000203" pitchFamily="49" charset="0"/>
      <p:regular r:id="rId58"/>
      <p:bold r:id="rId59"/>
      <p:italic r:id="rId60"/>
      <p:boldItalic r:id="rId61"/>
    </p:embeddedFont>
    <p:embeddedFont>
      <p:font typeface="Montserrat" panose="00000500000000000000" pitchFamily="2" charset="0"/>
      <p:regular r:id="rId62"/>
      <p:bold r:id="rId63"/>
      <p:italic r:id="rId64"/>
      <p:boldItalic r:id="rId65"/>
    </p:embeddedFont>
    <p:embeddedFont>
      <p:font typeface="Montserrat Black" panose="00000A00000000000000" pitchFamily="2" charset="0"/>
      <p:bold r:id="rId66"/>
      <p:boldItalic r:id="rId67"/>
    </p:embeddedFont>
    <p:embeddedFont>
      <p:font typeface="Open Sans" panose="020B0606030504020204" pitchFamily="34" charset="0"/>
      <p:regular r:id="rId68"/>
      <p:bold r:id="rId69"/>
      <p:italic r:id="rId70"/>
      <p:boldItalic r:id="rId71"/>
    </p:embeddedFont>
    <p:embeddedFont>
      <p:font typeface="Source Sans Pro" panose="020B0503030403020204" pitchFamily="34" charset="0"/>
      <p:regular r:id="rId72"/>
      <p:bold r:id="rId73"/>
      <p:italic r:id="rId74"/>
      <p:boldItalic r:id="rId75"/>
    </p:embeddedFont>
    <p:embeddedFont>
      <p:font typeface="Verdana" panose="020B0604030504040204" pitchFamily="34" charset="0"/>
      <p:regular r:id="rId76"/>
      <p:bold r:id="rId77"/>
      <p:italic r:id="rId78"/>
      <p:boldItalic r:id="rId7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3855" userDrawn="1">
          <p15:clr>
            <a:srgbClr val="A4A3A4"/>
          </p15:clr>
        </p15:guide>
        <p15:guide id="2" orient="horz" pos="1310" userDrawn="1">
          <p15:clr>
            <a:srgbClr val="A4A3A4"/>
          </p15:clr>
        </p15:guide>
        <p15:guide id="3" pos="7228" userDrawn="1">
          <p15:clr>
            <a:srgbClr val="9AA0A6"/>
          </p15:clr>
        </p15:guide>
        <p15:guide id="4" orient="horz" pos="287" userDrawn="1">
          <p15:clr>
            <a:srgbClr val="9AA0A6"/>
          </p15:clr>
        </p15:guide>
        <p15:guide id="5" orient="horz" pos="4022" userDrawn="1">
          <p15:clr>
            <a:srgbClr val="9AA0A6"/>
          </p15:clr>
        </p15:guide>
        <p15:guide id="6" pos="5783" userDrawn="1">
          <p15:clr>
            <a:srgbClr val="9AA0A6"/>
          </p15:clr>
        </p15:guide>
        <p15:guide id="7" pos="482" userDrawn="1">
          <p15:clr>
            <a:srgbClr val="9AA0A6"/>
          </p15:clr>
        </p15:guide>
        <p15:guide id="8" orient="horz" pos="766" userDrawn="1">
          <p15:clr>
            <a:srgbClr val="9AA0A6"/>
          </p15:clr>
        </p15:guide>
        <p15:guide id="9" orient="horz" pos="383" userDrawn="1">
          <p15:clr>
            <a:srgbClr val="9AA0A6"/>
          </p15:clr>
        </p15:guide>
        <p15:guide id="10" orient="horz" pos="992" userDrawn="1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64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542" y="86"/>
      </p:cViewPr>
      <p:guideLst>
        <p:guide pos="3855"/>
        <p:guide orient="horz" pos="1310"/>
        <p:guide pos="7228"/>
        <p:guide orient="horz" pos="287"/>
        <p:guide orient="horz" pos="4022"/>
        <p:guide pos="5783"/>
        <p:guide pos="482"/>
        <p:guide orient="horz" pos="766"/>
        <p:guide orient="horz" pos="383"/>
        <p:guide orient="horz" pos="99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11.fntdata"/><Relationship Id="rId68" Type="http://schemas.openxmlformats.org/officeDocument/2006/relationships/font" Target="fonts/font16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font" Target="fonts/font1.fntdata"/><Relationship Id="rId58" Type="http://schemas.openxmlformats.org/officeDocument/2006/relationships/font" Target="fonts/font6.fntdata"/><Relationship Id="rId74" Type="http://schemas.openxmlformats.org/officeDocument/2006/relationships/font" Target="fonts/font22.fntdata"/><Relationship Id="rId79" Type="http://schemas.openxmlformats.org/officeDocument/2006/relationships/font" Target="fonts/font27.fntdata"/><Relationship Id="rId5" Type="http://schemas.openxmlformats.org/officeDocument/2006/relationships/slide" Target="slides/slide4.xml"/><Relationship Id="rId61" Type="http://schemas.openxmlformats.org/officeDocument/2006/relationships/font" Target="fonts/font9.fntdata"/><Relationship Id="rId82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4.fntdata"/><Relationship Id="rId64" Type="http://schemas.openxmlformats.org/officeDocument/2006/relationships/font" Target="fonts/font12.fntdata"/><Relationship Id="rId69" Type="http://schemas.openxmlformats.org/officeDocument/2006/relationships/font" Target="fonts/font17.fntdata"/><Relationship Id="rId77" Type="http://schemas.openxmlformats.org/officeDocument/2006/relationships/font" Target="fonts/font25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20.fntdata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7.fntdata"/><Relationship Id="rId67" Type="http://schemas.openxmlformats.org/officeDocument/2006/relationships/font" Target="fonts/font15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2.fntdata"/><Relationship Id="rId62" Type="http://schemas.openxmlformats.org/officeDocument/2006/relationships/font" Target="fonts/font10.fntdata"/><Relationship Id="rId70" Type="http://schemas.openxmlformats.org/officeDocument/2006/relationships/font" Target="fonts/font18.fntdata"/><Relationship Id="rId75" Type="http://schemas.openxmlformats.org/officeDocument/2006/relationships/font" Target="fonts/font23.fntdata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5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60" Type="http://schemas.openxmlformats.org/officeDocument/2006/relationships/font" Target="fonts/font8.fntdata"/><Relationship Id="rId65" Type="http://schemas.openxmlformats.org/officeDocument/2006/relationships/font" Target="fonts/font13.fntdata"/><Relationship Id="rId73" Type="http://schemas.openxmlformats.org/officeDocument/2006/relationships/font" Target="fonts/font21.fntdata"/><Relationship Id="rId78" Type="http://schemas.openxmlformats.org/officeDocument/2006/relationships/font" Target="fonts/font26.fntdata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font" Target="fonts/font3.fntdata"/><Relationship Id="rId76" Type="http://schemas.openxmlformats.org/officeDocument/2006/relationships/font" Target="fonts/font24.fntdata"/><Relationship Id="rId7" Type="http://schemas.openxmlformats.org/officeDocument/2006/relationships/slide" Target="slides/slide6.xml"/><Relationship Id="rId71" Type="http://schemas.openxmlformats.org/officeDocument/2006/relationships/font" Target="fonts/font19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font" Target="fonts/font1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68338" y="1143000"/>
            <a:ext cx="55213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bc613ab3f7_0_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9" name="Google Shape;129;gbc613ab3f7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8338" y="1143000"/>
            <a:ext cx="55213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81015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41869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23190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701350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10714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729353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3567645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99038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19985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02117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bc613ab3f7_0_3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1" name="Google Shape;161;gbc613ab3f7_0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8338" y="1143000"/>
            <a:ext cx="55213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506601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748004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966689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bc613ab3f7_0_3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1" name="Google Shape;161;gbc613ab3f7_0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8338" y="1143000"/>
            <a:ext cx="55213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623226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6452440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6707306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56273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937324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399619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628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bc613ab3f7_0_3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1" name="Google Shape;161;gbc613ab3f7_0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8338" y="1143000"/>
            <a:ext cx="55213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78565093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405331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7450859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320031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464753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157311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841824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bc613ab3f7_0_3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1" name="Google Shape;161;gbc613ab3f7_0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8338" y="1143000"/>
            <a:ext cx="55213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59592798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161675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5910790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86657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820941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541907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952753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594771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294026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33071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873724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203616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bc613ab3f7_0_3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1" name="Google Shape;161;gbc613ab3f7_0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8338" y="1143000"/>
            <a:ext cx="55213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2279571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328692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bc613ab3f7_0_5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bc613ab3f7_0_5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745156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579444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1792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bc613ab3f7_0_3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1" name="Google Shape;161;gbc613ab3f7_0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8338" y="1143000"/>
            <a:ext cx="55213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982765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53022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437778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Обложка 1">
  <p:cSld name="3_01 - BLANK">
    <p:bg>
      <p:bgPr>
        <a:solidFill>
          <a:schemeClr val="dk1"/>
        </a:solidFill>
        <a:effectLst/>
      </p:bgPr>
    </p:bg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"/>
          <p:cNvPicPr preferRelativeResize="0"/>
          <p:nvPr/>
        </p:nvPicPr>
        <p:blipFill rotWithShape="1">
          <a:blip r:embed="rId2">
            <a:alphaModFix/>
          </a:blip>
          <a:srcRect l="30939"/>
          <a:stretch/>
        </p:blipFill>
        <p:spPr>
          <a:xfrm>
            <a:off x="4581997" y="0"/>
            <a:ext cx="7657630" cy="61970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4977" y="374371"/>
            <a:ext cx="2262636" cy="483296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"/>
          <p:cNvSpPr txBox="1">
            <a:spLocks noGrp="1"/>
          </p:cNvSpPr>
          <p:nvPr>
            <p:ph type="title"/>
          </p:nvPr>
        </p:nvSpPr>
        <p:spPr>
          <a:xfrm>
            <a:off x="767655" y="2596744"/>
            <a:ext cx="4660133" cy="1429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 Black"/>
              <a:buNone/>
              <a:defRPr sz="399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4" name="Google Shape;14;p2"/>
          <p:cNvCxnSpPr/>
          <p:nvPr/>
        </p:nvCxnSpPr>
        <p:spPr>
          <a:xfrm>
            <a:off x="764976" y="5191647"/>
            <a:ext cx="5362466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754937" y="5337770"/>
            <a:ext cx="5362466" cy="312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400"/>
              <a:buFont typeface="Montserrat"/>
              <a:buNone/>
              <a:defRPr b="1">
                <a:solidFill>
                  <a:srgbClr val="01C60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body" idx="2"/>
          </p:nvPr>
        </p:nvSpPr>
        <p:spPr>
          <a:xfrm>
            <a:off x="767520" y="5702942"/>
            <a:ext cx="5362466" cy="2153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8001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●"/>
              <a:defRPr sz="1197">
                <a:solidFill>
                  <a:schemeClr val="lt1"/>
                </a:solidFill>
              </a:defRPr>
            </a:lvl1pPr>
            <a:lvl2pPr marL="1216061" lvl="1" indent="-38001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○"/>
              <a:defRPr sz="1197">
                <a:solidFill>
                  <a:schemeClr val="lt1"/>
                </a:solidFill>
              </a:defRPr>
            </a:lvl2pPr>
            <a:lvl3pPr marL="1824091" lvl="2" indent="-38001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■"/>
              <a:defRPr sz="1197">
                <a:solidFill>
                  <a:schemeClr val="lt1"/>
                </a:solidFill>
              </a:defRPr>
            </a:lvl3pPr>
            <a:lvl4pPr marL="2432121" lvl="3" indent="-38001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●"/>
              <a:defRPr sz="1197">
                <a:solidFill>
                  <a:schemeClr val="lt1"/>
                </a:solidFill>
              </a:defRPr>
            </a:lvl4pPr>
            <a:lvl5pPr marL="3040151" lvl="4" indent="-38001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○"/>
              <a:defRPr sz="1197">
                <a:solidFill>
                  <a:schemeClr val="lt1"/>
                </a:solidFill>
              </a:defRPr>
            </a:lvl5pPr>
            <a:lvl6pPr marL="3648182" lvl="5" indent="-38001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■"/>
              <a:defRPr sz="1197">
                <a:solidFill>
                  <a:schemeClr val="lt1"/>
                </a:solidFill>
              </a:defRPr>
            </a:lvl6pPr>
            <a:lvl7pPr marL="4256212" lvl="6" indent="-38001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●"/>
              <a:defRPr sz="1197">
                <a:solidFill>
                  <a:schemeClr val="lt1"/>
                </a:solidFill>
              </a:defRPr>
            </a:lvl7pPr>
            <a:lvl8pPr marL="4864242" lvl="7" indent="-38001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○"/>
              <a:defRPr sz="1197">
                <a:solidFill>
                  <a:schemeClr val="lt1"/>
                </a:solidFill>
              </a:defRPr>
            </a:lvl8pPr>
            <a:lvl9pPr marL="5472273" lvl="8" indent="-38001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■"/>
              <a:defRPr sz="1197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orient="horz" pos="287" userDrawn="1">
          <p15:clr>
            <a:srgbClr val="FA7B17"/>
          </p15:clr>
        </p15:guide>
        <p15:guide id="3" pos="7228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pos="3855" userDrawn="1">
          <p15:clr>
            <a:srgbClr val="FA7B17"/>
          </p15:clr>
        </p15:guide>
        <p15:guide id="6" orient="horz" pos="3504" userDrawn="1">
          <p15:clr>
            <a:srgbClr val="FA7B17"/>
          </p15:clr>
        </p15:guide>
        <p15:guide id="7" orient="horz" pos="3685" userDrawn="1">
          <p15:clr>
            <a:srgbClr val="FA7B17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азвание модуля/подзаголовок/текст 2">
  <p:cSld name="CUSTOM_5_1">
    <p:bg>
      <p:bgPr>
        <a:solidFill>
          <a:srgbClr val="FFFFFF"/>
        </a:solid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1"/>
          <p:cNvSpPr txBox="1">
            <a:spLocks noGrp="1"/>
          </p:cNvSpPr>
          <p:nvPr>
            <p:ph type="subTitle" idx="1"/>
          </p:nvPr>
        </p:nvSpPr>
        <p:spPr>
          <a:xfrm>
            <a:off x="767654" y="460087"/>
            <a:ext cx="5354836" cy="21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None/>
              <a:defRPr sz="1197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11"/>
          <p:cNvSpPr txBox="1">
            <a:spLocks noGrp="1"/>
          </p:cNvSpPr>
          <p:nvPr>
            <p:ph type="subTitle" idx="2"/>
          </p:nvPr>
        </p:nvSpPr>
        <p:spPr>
          <a:xfrm>
            <a:off x="761128" y="985744"/>
            <a:ext cx="5354836" cy="61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61" name="Google Shape;61;p11"/>
          <p:cNvSpPr txBox="1">
            <a:spLocks noGrp="1"/>
          </p:cNvSpPr>
          <p:nvPr>
            <p:ph type="body" idx="3"/>
          </p:nvPr>
        </p:nvSpPr>
        <p:spPr>
          <a:xfrm>
            <a:off x="761128" y="1729120"/>
            <a:ext cx="5361261" cy="4655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pos="7228" userDrawn="1">
          <p15:clr>
            <a:srgbClr val="FA7B17"/>
          </p15:clr>
        </p15:guide>
        <p15:guide id="3" orient="horz" pos="287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  <p15:guide id="8" orient="horz" pos="1468" userDrawn="1">
          <p15:clr>
            <a:srgbClr val="FA7B17"/>
          </p15:clr>
        </p15:guide>
        <p15:guide id="9" orient="horz" pos="1758" userDrawn="1">
          <p15:clr>
            <a:srgbClr val="FA7B17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азвание модуля/заголовок/подзаголовок/текст/место для иконок 1">
  <p:cSld name="CUSTOM_4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2"/>
          <p:cNvSpPr txBox="1">
            <a:spLocks noGrp="1"/>
          </p:cNvSpPr>
          <p:nvPr>
            <p:ph type="subTitle" idx="1"/>
          </p:nvPr>
        </p:nvSpPr>
        <p:spPr>
          <a:xfrm>
            <a:off x="767654" y="460087"/>
            <a:ext cx="5354836" cy="21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None/>
              <a:defRPr sz="1197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2"/>
          <p:cNvSpPr txBox="1">
            <a:spLocks noGrp="1"/>
          </p:cNvSpPr>
          <p:nvPr>
            <p:ph type="title"/>
          </p:nvPr>
        </p:nvSpPr>
        <p:spPr>
          <a:xfrm>
            <a:off x="780102" y="918243"/>
            <a:ext cx="5354836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800"/>
              <a:buFont typeface="Montserrat Black"/>
              <a:buNone/>
              <a:defRPr sz="2394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2"/>
          <p:cNvSpPr txBox="1">
            <a:spLocks noGrp="1"/>
          </p:cNvSpPr>
          <p:nvPr>
            <p:ph type="subTitle" idx="2"/>
          </p:nvPr>
        </p:nvSpPr>
        <p:spPr>
          <a:xfrm>
            <a:off x="761128" y="2098111"/>
            <a:ext cx="5354836" cy="61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66" name="Google Shape;66;p12"/>
          <p:cNvSpPr txBox="1">
            <a:spLocks noGrp="1"/>
          </p:cNvSpPr>
          <p:nvPr>
            <p:ph type="body" idx="3"/>
          </p:nvPr>
        </p:nvSpPr>
        <p:spPr>
          <a:xfrm>
            <a:off x="1529953" y="2791507"/>
            <a:ext cx="4592269" cy="3777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pos="7228" userDrawn="1">
          <p15:clr>
            <a:srgbClr val="FA7B17"/>
          </p15:clr>
        </p15:guide>
        <p15:guide id="3" orient="horz" pos="287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  <p15:guide id="8" orient="horz" pos="1468" userDrawn="1">
          <p15:clr>
            <a:srgbClr val="FA7B17"/>
          </p15:clr>
        </p15:guide>
        <p15:guide id="9" orient="horz" pos="1758" userDrawn="1">
          <p15:clr>
            <a:srgbClr val="FA7B17"/>
          </p15:clr>
        </p15:guide>
        <p15:guide id="10" pos="964" userDrawn="1">
          <p15:clr>
            <a:srgbClr val="FA7B17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азвание модуля/заголовок/подзаголовок/текст/место для иконок 2">
  <p:cSld name="CUSTOM_4_1">
    <p:bg>
      <p:bgPr>
        <a:solidFill>
          <a:srgbClr val="FFFFFF"/>
        </a:solid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3"/>
          <p:cNvSpPr txBox="1">
            <a:spLocks noGrp="1"/>
          </p:cNvSpPr>
          <p:nvPr>
            <p:ph type="subTitle" idx="1"/>
          </p:nvPr>
        </p:nvSpPr>
        <p:spPr>
          <a:xfrm>
            <a:off x="767654" y="460087"/>
            <a:ext cx="5354836" cy="21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None/>
              <a:defRPr sz="1197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title"/>
          </p:nvPr>
        </p:nvSpPr>
        <p:spPr>
          <a:xfrm>
            <a:off x="780102" y="918243"/>
            <a:ext cx="5354836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800"/>
              <a:buFont typeface="Montserrat Black"/>
              <a:buNone/>
              <a:defRPr sz="2394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subTitle" idx="2"/>
          </p:nvPr>
        </p:nvSpPr>
        <p:spPr>
          <a:xfrm>
            <a:off x="761128" y="2098111"/>
            <a:ext cx="5354836" cy="61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body" idx="3"/>
          </p:nvPr>
        </p:nvSpPr>
        <p:spPr>
          <a:xfrm>
            <a:off x="1529953" y="2791507"/>
            <a:ext cx="4592269" cy="3777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pos="7228" userDrawn="1">
          <p15:clr>
            <a:srgbClr val="FA7B17"/>
          </p15:clr>
        </p15:guide>
        <p15:guide id="3" orient="horz" pos="287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  <p15:guide id="8" orient="horz" pos="1468" userDrawn="1">
          <p15:clr>
            <a:srgbClr val="FA7B17"/>
          </p15:clr>
        </p15:guide>
        <p15:guide id="9" orient="horz" pos="1758" userDrawn="1">
          <p15:clr>
            <a:srgbClr val="FA7B17"/>
          </p15:clr>
        </p15:guide>
        <p15:guide id="10" pos="964" userDrawn="1">
          <p15:clr>
            <a:srgbClr val="FA7B17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азвание модуля/заголовок/подзаголовок/текст/задание 1">
  <p:cSld name="CUSTOM_3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>
            <a:spLocks noGrp="1"/>
          </p:cNvSpPr>
          <p:nvPr>
            <p:ph type="subTitle" idx="1"/>
          </p:nvPr>
        </p:nvSpPr>
        <p:spPr>
          <a:xfrm>
            <a:off x="767654" y="460087"/>
            <a:ext cx="5354836" cy="21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None/>
              <a:defRPr sz="1197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4"/>
          <p:cNvSpPr txBox="1">
            <a:spLocks noGrp="1"/>
          </p:cNvSpPr>
          <p:nvPr>
            <p:ph type="title"/>
          </p:nvPr>
        </p:nvSpPr>
        <p:spPr>
          <a:xfrm>
            <a:off x="780102" y="918243"/>
            <a:ext cx="5354836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800"/>
              <a:buFont typeface="Montserrat Black"/>
              <a:buNone/>
              <a:defRPr sz="2394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4"/>
          <p:cNvSpPr txBox="1">
            <a:spLocks noGrp="1"/>
          </p:cNvSpPr>
          <p:nvPr>
            <p:ph type="subTitle" idx="2"/>
          </p:nvPr>
        </p:nvSpPr>
        <p:spPr>
          <a:xfrm>
            <a:off x="761128" y="2098111"/>
            <a:ext cx="5354836" cy="61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6" name="Google Shape;76;p14"/>
          <p:cNvSpPr txBox="1">
            <a:spLocks noGrp="1"/>
          </p:cNvSpPr>
          <p:nvPr>
            <p:ph type="body" idx="3"/>
          </p:nvPr>
        </p:nvSpPr>
        <p:spPr>
          <a:xfrm>
            <a:off x="761128" y="2791509"/>
            <a:ext cx="5354836" cy="230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cxnSp>
        <p:nvCxnSpPr>
          <p:cNvPr id="77" name="Google Shape;77;p14"/>
          <p:cNvCxnSpPr/>
          <p:nvPr/>
        </p:nvCxnSpPr>
        <p:spPr>
          <a:xfrm>
            <a:off x="774279" y="5092733"/>
            <a:ext cx="5363269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8" name="Google Shape;78;p14"/>
          <p:cNvSpPr txBox="1">
            <a:spLocks noGrp="1"/>
          </p:cNvSpPr>
          <p:nvPr>
            <p:ph type="subTitle" idx="4"/>
          </p:nvPr>
        </p:nvSpPr>
        <p:spPr>
          <a:xfrm>
            <a:off x="754937" y="5284811"/>
            <a:ext cx="5363269" cy="309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200"/>
              <a:buFont typeface="Montserrat"/>
              <a:buNone/>
              <a:defRPr sz="1596" b="1">
                <a:solidFill>
                  <a:srgbClr val="01C60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4"/>
          <p:cNvSpPr txBox="1">
            <a:spLocks noGrp="1"/>
          </p:cNvSpPr>
          <p:nvPr>
            <p:ph type="body" idx="5"/>
          </p:nvPr>
        </p:nvSpPr>
        <p:spPr>
          <a:xfrm>
            <a:off x="761128" y="5594419"/>
            <a:ext cx="5363269" cy="230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pos="7228" userDrawn="1">
          <p15:clr>
            <a:srgbClr val="FA7B17"/>
          </p15:clr>
        </p15:guide>
        <p15:guide id="3" orient="horz" pos="287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  <p15:guide id="8" orient="horz" pos="1468" userDrawn="1">
          <p15:clr>
            <a:srgbClr val="FA7B17"/>
          </p15:clr>
        </p15:guide>
        <p15:guide id="9" orient="horz" pos="1758" userDrawn="1">
          <p15:clr>
            <a:srgbClr val="FA7B17"/>
          </p15:clr>
        </p15:guide>
        <p15:guide id="10" orient="horz" pos="3460" userDrawn="1">
          <p15:clr>
            <a:srgbClr val="FA7B17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азвание модуля/заголовок/подзаголовок/текст/задание 2">
  <p:cSld name="CUSTOM_3_1">
    <p:bg>
      <p:bgPr>
        <a:solidFill>
          <a:srgbClr val="FFFFFF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 txBox="1">
            <a:spLocks noGrp="1"/>
          </p:cNvSpPr>
          <p:nvPr>
            <p:ph type="subTitle" idx="1"/>
          </p:nvPr>
        </p:nvSpPr>
        <p:spPr>
          <a:xfrm>
            <a:off x="767654" y="460087"/>
            <a:ext cx="5354836" cy="21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None/>
              <a:defRPr sz="1197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2" name="Google Shape;82;p15"/>
          <p:cNvSpPr txBox="1">
            <a:spLocks noGrp="1"/>
          </p:cNvSpPr>
          <p:nvPr>
            <p:ph type="title"/>
          </p:nvPr>
        </p:nvSpPr>
        <p:spPr>
          <a:xfrm>
            <a:off x="780102" y="918243"/>
            <a:ext cx="5354836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800"/>
              <a:buFont typeface="Montserrat Black"/>
              <a:buNone/>
              <a:defRPr sz="2394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5"/>
          <p:cNvSpPr txBox="1">
            <a:spLocks noGrp="1"/>
          </p:cNvSpPr>
          <p:nvPr>
            <p:ph type="subTitle" idx="2"/>
          </p:nvPr>
        </p:nvSpPr>
        <p:spPr>
          <a:xfrm>
            <a:off x="761128" y="2098111"/>
            <a:ext cx="5354836" cy="61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84" name="Google Shape;84;p15"/>
          <p:cNvSpPr txBox="1">
            <a:spLocks noGrp="1"/>
          </p:cNvSpPr>
          <p:nvPr>
            <p:ph type="body" idx="3"/>
          </p:nvPr>
        </p:nvSpPr>
        <p:spPr>
          <a:xfrm>
            <a:off x="761128" y="2791509"/>
            <a:ext cx="5354836" cy="230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cxnSp>
        <p:nvCxnSpPr>
          <p:cNvPr id="85" name="Google Shape;85;p15"/>
          <p:cNvCxnSpPr/>
          <p:nvPr/>
        </p:nvCxnSpPr>
        <p:spPr>
          <a:xfrm>
            <a:off x="774279" y="5092733"/>
            <a:ext cx="536326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6" name="Google Shape;86;p15"/>
          <p:cNvSpPr txBox="1">
            <a:spLocks noGrp="1"/>
          </p:cNvSpPr>
          <p:nvPr>
            <p:ph type="subTitle" idx="4"/>
          </p:nvPr>
        </p:nvSpPr>
        <p:spPr>
          <a:xfrm>
            <a:off x="754937" y="5284811"/>
            <a:ext cx="5363269" cy="309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200"/>
              <a:buFont typeface="Montserrat"/>
              <a:buNone/>
              <a:defRPr sz="1596" b="1">
                <a:solidFill>
                  <a:srgbClr val="01C60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5"/>
          <p:cNvSpPr txBox="1">
            <a:spLocks noGrp="1"/>
          </p:cNvSpPr>
          <p:nvPr>
            <p:ph type="body" idx="5"/>
          </p:nvPr>
        </p:nvSpPr>
        <p:spPr>
          <a:xfrm>
            <a:off x="761128" y="5594419"/>
            <a:ext cx="5363269" cy="230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pos="7228" userDrawn="1">
          <p15:clr>
            <a:srgbClr val="FA7B17"/>
          </p15:clr>
        </p15:guide>
        <p15:guide id="3" orient="horz" pos="287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  <p15:guide id="8" orient="horz" pos="1468" userDrawn="1">
          <p15:clr>
            <a:srgbClr val="FA7B17"/>
          </p15:clr>
        </p15:guide>
        <p15:guide id="9" orient="horz" pos="1758" userDrawn="1">
          <p15:clr>
            <a:srgbClr val="FA7B17"/>
          </p15:clr>
        </p15:guide>
        <p15:guide id="10" orient="horz" pos="3460" userDrawn="1">
          <p15:clr>
            <a:srgbClr val="FA7B17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азвание модуля/заголовок/подзаголовок/текст 2">
  <p:cSld name="CUSTOM_2">
    <p:bg>
      <p:bgPr>
        <a:solidFill>
          <a:schemeClr val="lt1"/>
        </a:soli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6"/>
          <p:cNvSpPr txBox="1">
            <a:spLocks noGrp="1"/>
          </p:cNvSpPr>
          <p:nvPr>
            <p:ph type="subTitle" idx="1"/>
          </p:nvPr>
        </p:nvSpPr>
        <p:spPr>
          <a:xfrm>
            <a:off x="767654" y="460087"/>
            <a:ext cx="5354836" cy="21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None/>
              <a:defRPr sz="1197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16"/>
          <p:cNvSpPr txBox="1">
            <a:spLocks noGrp="1"/>
          </p:cNvSpPr>
          <p:nvPr>
            <p:ph type="title"/>
          </p:nvPr>
        </p:nvSpPr>
        <p:spPr>
          <a:xfrm>
            <a:off x="780102" y="918243"/>
            <a:ext cx="5354836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800"/>
              <a:buFont typeface="Montserrat Black"/>
              <a:buNone/>
              <a:defRPr sz="2394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6"/>
          <p:cNvSpPr txBox="1">
            <a:spLocks noGrp="1"/>
          </p:cNvSpPr>
          <p:nvPr>
            <p:ph type="subTitle" idx="2"/>
          </p:nvPr>
        </p:nvSpPr>
        <p:spPr>
          <a:xfrm>
            <a:off x="761128" y="2098111"/>
            <a:ext cx="5354836" cy="61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92" name="Google Shape;92;p16"/>
          <p:cNvSpPr txBox="1">
            <a:spLocks noGrp="1"/>
          </p:cNvSpPr>
          <p:nvPr>
            <p:ph type="body" idx="3"/>
          </p:nvPr>
        </p:nvSpPr>
        <p:spPr>
          <a:xfrm>
            <a:off x="761128" y="2791507"/>
            <a:ext cx="5361261" cy="35928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pos="7228" userDrawn="1">
          <p15:clr>
            <a:srgbClr val="FA7B17"/>
          </p15:clr>
        </p15:guide>
        <p15:guide id="3" orient="horz" pos="287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  <p15:guide id="8" orient="horz" pos="1468" userDrawn="1">
          <p15:clr>
            <a:srgbClr val="FA7B17"/>
          </p15:clr>
        </p15:guide>
        <p15:guide id="9" orient="horz" pos="1758" userDrawn="1">
          <p15:clr>
            <a:srgbClr val="FA7B17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 1.1">
  <p:cSld name="CUSTOM_6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7"/>
          <p:cNvPicPr preferRelativeResize="0"/>
          <p:nvPr/>
        </p:nvPicPr>
        <p:blipFill rotWithShape="1">
          <a:blip r:embed="rId2">
            <a:alphaModFix/>
          </a:blip>
          <a:srcRect l="30939"/>
          <a:stretch/>
        </p:blipFill>
        <p:spPr>
          <a:xfrm flipH="1">
            <a:off x="2" y="1"/>
            <a:ext cx="5181024" cy="4192862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7"/>
          <p:cNvSpPr txBox="1">
            <a:spLocks noGrp="1"/>
          </p:cNvSpPr>
          <p:nvPr>
            <p:ph type="title"/>
          </p:nvPr>
        </p:nvSpPr>
        <p:spPr>
          <a:xfrm>
            <a:off x="767453" y="4432217"/>
            <a:ext cx="5354836" cy="2174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 Black"/>
              <a:buNone/>
              <a:defRPr sz="399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55" userDrawn="1">
          <p15:clr>
            <a:srgbClr val="FA7B17"/>
          </p15:clr>
        </p15:guide>
        <p15:guide id="2" pos="3855" userDrawn="1">
          <p15:clr>
            <a:srgbClr val="FA7B17"/>
          </p15:clr>
        </p15:guide>
        <p15:guide id="3" pos="482" userDrawn="1">
          <p15:clr>
            <a:srgbClr val="FA7B17"/>
          </p15:clr>
        </p15:guide>
        <p15:guide id="4" orient="horz" pos="3862" userDrawn="1">
          <p15:clr>
            <a:srgbClr val="FA7B17"/>
          </p15:clr>
        </p15:guide>
        <p15:guide id="5" orient="horz" pos="3099" userDrawn="1">
          <p15:clr>
            <a:srgbClr val="FA7B17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 1.2">
  <p:cSld name="CUSTOM_6_2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 txBox="1">
            <a:spLocks noGrp="1"/>
          </p:cNvSpPr>
          <p:nvPr>
            <p:ph type="title"/>
          </p:nvPr>
        </p:nvSpPr>
        <p:spPr>
          <a:xfrm>
            <a:off x="764977" y="729822"/>
            <a:ext cx="5354836" cy="2174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 Black"/>
              <a:buNone/>
              <a:defRPr sz="399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98" name="Google Shape;98;p18"/>
          <p:cNvPicPr preferRelativeResize="0"/>
          <p:nvPr/>
        </p:nvPicPr>
        <p:blipFill rotWithShape="1">
          <a:blip r:embed="rId2">
            <a:alphaModFix/>
          </a:blip>
          <a:srcRect l="30939"/>
          <a:stretch/>
        </p:blipFill>
        <p:spPr>
          <a:xfrm rot="10800000">
            <a:off x="2" y="2718394"/>
            <a:ext cx="5093618" cy="41221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55" userDrawn="1">
          <p15:clr>
            <a:srgbClr val="FA7B17"/>
          </p15:clr>
        </p15:guide>
        <p15:guide id="2" pos="3855" userDrawn="1">
          <p15:clr>
            <a:srgbClr val="FA7B17"/>
          </p15:clr>
        </p15:guide>
        <p15:guide id="3" pos="482" userDrawn="1">
          <p15:clr>
            <a:srgbClr val="FA7B17"/>
          </p15:clr>
        </p15:guide>
        <p15:guide id="4" orient="horz" pos="3862" userDrawn="1">
          <p15:clr>
            <a:srgbClr val="FA7B17"/>
          </p15:clr>
        </p15:guide>
        <p15:guide id="5" orient="horz" pos="3099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 2.1">
  <p:cSld name="CUSTOM_6_2_1">
    <p:bg>
      <p:bgPr>
        <a:solidFill>
          <a:srgbClr val="FFFFFF"/>
        </a:soli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 txBox="1">
            <a:spLocks noGrp="1"/>
          </p:cNvSpPr>
          <p:nvPr>
            <p:ph type="title"/>
          </p:nvPr>
        </p:nvSpPr>
        <p:spPr>
          <a:xfrm>
            <a:off x="764977" y="729822"/>
            <a:ext cx="5354836" cy="2174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Black"/>
              <a:buNone/>
              <a:defRPr sz="399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01" name="Google Shape;101;p19"/>
          <p:cNvPicPr preferRelativeResize="0"/>
          <p:nvPr/>
        </p:nvPicPr>
        <p:blipFill rotWithShape="1">
          <a:blip r:embed="rId2">
            <a:alphaModFix/>
          </a:blip>
          <a:srcRect l="30939"/>
          <a:stretch/>
        </p:blipFill>
        <p:spPr>
          <a:xfrm rot="10800000">
            <a:off x="2" y="2718394"/>
            <a:ext cx="5093618" cy="41221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55" userDrawn="1">
          <p15:clr>
            <a:srgbClr val="FA7B17"/>
          </p15:clr>
        </p15:guide>
        <p15:guide id="2" pos="3855" userDrawn="1">
          <p15:clr>
            <a:srgbClr val="FA7B17"/>
          </p15:clr>
        </p15:guide>
        <p15:guide id="3" pos="482" userDrawn="1">
          <p15:clr>
            <a:srgbClr val="FA7B17"/>
          </p15:clr>
        </p15:guide>
        <p15:guide id="4" orient="horz" pos="3862" userDrawn="1">
          <p15:clr>
            <a:srgbClr val="FA7B17"/>
          </p15:clr>
        </p15:guide>
        <p15:guide id="5" orient="horz" pos="3099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 2.2">
  <p:cSld name="CUSTOM_6_1">
    <p:bg>
      <p:bgPr>
        <a:solidFill>
          <a:srgbClr val="FFFFFF"/>
        </a:solid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20"/>
          <p:cNvPicPr preferRelativeResize="0"/>
          <p:nvPr/>
        </p:nvPicPr>
        <p:blipFill rotWithShape="1">
          <a:blip r:embed="rId2">
            <a:alphaModFix/>
          </a:blip>
          <a:srcRect l="30939"/>
          <a:stretch/>
        </p:blipFill>
        <p:spPr>
          <a:xfrm flipH="1">
            <a:off x="2" y="1"/>
            <a:ext cx="5181024" cy="4192862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20"/>
          <p:cNvSpPr txBox="1">
            <a:spLocks noGrp="1"/>
          </p:cNvSpPr>
          <p:nvPr>
            <p:ph type="title"/>
          </p:nvPr>
        </p:nvSpPr>
        <p:spPr>
          <a:xfrm>
            <a:off x="767453" y="4432217"/>
            <a:ext cx="5354836" cy="2174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Black"/>
              <a:buNone/>
              <a:defRPr sz="399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55" userDrawn="1">
          <p15:clr>
            <a:srgbClr val="FA7B17"/>
          </p15:clr>
        </p15:guide>
        <p15:guide id="2" pos="3855" userDrawn="1">
          <p15:clr>
            <a:srgbClr val="FA7B17"/>
          </p15:clr>
        </p15:guide>
        <p15:guide id="3" pos="482" userDrawn="1">
          <p15:clr>
            <a:srgbClr val="FA7B17"/>
          </p15:clr>
        </p15:guide>
        <p15:guide id="4" orient="horz" pos="3862" userDrawn="1">
          <p15:clr>
            <a:srgbClr val="FA7B17"/>
          </p15:clr>
        </p15:guide>
        <p15:guide id="5" orient="horz" pos="3099" userDrawn="1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Обложка 2">
  <p:cSld name="3_01 - BLANK_1">
    <p:bg>
      <p:bgPr>
        <a:solidFill>
          <a:schemeClr val="lt1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3"/>
          <p:cNvPicPr preferRelativeResize="0"/>
          <p:nvPr/>
        </p:nvPicPr>
        <p:blipFill rotWithShape="1">
          <a:blip r:embed="rId2">
            <a:alphaModFix/>
          </a:blip>
          <a:srcRect l="30939"/>
          <a:stretch/>
        </p:blipFill>
        <p:spPr>
          <a:xfrm>
            <a:off x="4581997" y="0"/>
            <a:ext cx="7657630" cy="6197082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3"/>
          <p:cNvSpPr txBox="1">
            <a:spLocks noGrp="1"/>
          </p:cNvSpPr>
          <p:nvPr>
            <p:ph type="title"/>
          </p:nvPr>
        </p:nvSpPr>
        <p:spPr>
          <a:xfrm>
            <a:off x="767655" y="2596744"/>
            <a:ext cx="4660133" cy="1429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Black"/>
              <a:buNone/>
              <a:defRPr sz="399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20" name="Google Shape;20;p3"/>
          <p:cNvCxnSpPr/>
          <p:nvPr/>
        </p:nvCxnSpPr>
        <p:spPr>
          <a:xfrm>
            <a:off x="764976" y="5191647"/>
            <a:ext cx="5362466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Google Shape;21;p3"/>
          <p:cNvSpPr txBox="1">
            <a:spLocks noGrp="1"/>
          </p:cNvSpPr>
          <p:nvPr>
            <p:ph type="subTitle" idx="1"/>
          </p:nvPr>
        </p:nvSpPr>
        <p:spPr>
          <a:xfrm>
            <a:off x="754937" y="5337770"/>
            <a:ext cx="5362466" cy="312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400"/>
              <a:buFont typeface="Montserrat"/>
              <a:buNone/>
              <a:defRPr b="1">
                <a:solidFill>
                  <a:srgbClr val="01C60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body" idx="2"/>
          </p:nvPr>
        </p:nvSpPr>
        <p:spPr>
          <a:xfrm>
            <a:off x="767520" y="5702942"/>
            <a:ext cx="5362466" cy="2153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8001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1197">
                <a:solidFill>
                  <a:schemeClr val="dk1"/>
                </a:solidFill>
              </a:defRPr>
            </a:lvl1pPr>
            <a:lvl2pPr marL="1216061" lvl="1" indent="-38001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1197">
                <a:solidFill>
                  <a:schemeClr val="dk1"/>
                </a:solidFill>
              </a:defRPr>
            </a:lvl2pPr>
            <a:lvl3pPr marL="1824091" lvl="2" indent="-38001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1197">
                <a:solidFill>
                  <a:schemeClr val="dk1"/>
                </a:solidFill>
              </a:defRPr>
            </a:lvl3pPr>
            <a:lvl4pPr marL="2432121" lvl="3" indent="-38001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1197">
                <a:solidFill>
                  <a:schemeClr val="dk1"/>
                </a:solidFill>
              </a:defRPr>
            </a:lvl4pPr>
            <a:lvl5pPr marL="3040151" lvl="4" indent="-38001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1197">
                <a:solidFill>
                  <a:schemeClr val="dk1"/>
                </a:solidFill>
              </a:defRPr>
            </a:lvl5pPr>
            <a:lvl6pPr marL="3648182" lvl="5" indent="-38001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1197">
                <a:solidFill>
                  <a:schemeClr val="dk1"/>
                </a:solidFill>
              </a:defRPr>
            </a:lvl6pPr>
            <a:lvl7pPr marL="4256212" lvl="6" indent="-38001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1197">
                <a:solidFill>
                  <a:schemeClr val="dk1"/>
                </a:solidFill>
              </a:defRPr>
            </a:lvl7pPr>
            <a:lvl8pPr marL="4864242" lvl="7" indent="-38001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1197">
                <a:solidFill>
                  <a:schemeClr val="dk1"/>
                </a:solidFill>
              </a:defRPr>
            </a:lvl8pPr>
            <a:lvl9pPr marL="5472273" lvl="8" indent="-38001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1197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pic>
        <p:nvPicPr>
          <p:cNvPr id="23" name="Google Shape;23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7646" y="456034"/>
            <a:ext cx="2259960" cy="4829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orient="horz" pos="287" userDrawn="1">
          <p15:clr>
            <a:srgbClr val="FA7B17"/>
          </p15:clr>
        </p15:guide>
        <p15:guide id="3" pos="7228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pos="3855" userDrawn="1">
          <p15:clr>
            <a:srgbClr val="FA7B17"/>
          </p15:clr>
        </p15:guide>
        <p15:guide id="6" orient="horz" pos="3504" userDrawn="1">
          <p15:clr>
            <a:srgbClr val="FA7B17"/>
          </p15:clr>
        </p15:guide>
        <p15:guide id="7" orient="horz" pos="3685" userDrawn="1">
          <p15:clr>
            <a:srgbClr val="FA7B17"/>
          </p15:clr>
        </p15:guide>
        <p15:guide id="8" pos="1907" userDrawn="1">
          <p15:clr>
            <a:srgbClr val="FA7B17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 для инструкций в шаблоне">
  <p:cSld name="3_DEFAULT - Title">
    <p:bg>
      <p:bgPr>
        <a:solidFill>
          <a:srgbClr val="FFFFFF"/>
        </a:solid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7" userDrawn="1">
          <p15:clr>
            <a:srgbClr val="FA7B17"/>
          </p15:clr>
        </p15:guide>
        <p15:guide id="2" orient="horz" pos="4022" userDrawn="1">
          <p15:clr>
            <a:srgbClr val="FA7B17"/>
          </p15:clr>
        </p15:guide>
        <p15:guide id="3" pos="482" userDrawn="1">
          <p15:clr>
            <a:srgbClr val="FA7B17"/>
          </p15:clr>
        </p15:guide>
        <p15:guide id="4" pos="7228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>
            <a:spLocks noGrp="1"/>
          </p:cNvSpPr>
          <p:nvPr>
            <p:ph type="title"/>
          </p:nvPr>
        </p:nvSpPr>
        <p:spPr>
          <a:xfrm>
            <a:off x="417224" y="591856"/>
            <a:ext cx="11405178" cy="761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8" name="Google Shape;108;p22"/>
          <p:cNvSpPr txBox="1">
            <a:spLocks noGrp="1"/>
          </p:cNvSpPr>
          <p:nvPr>
            <p:ph type="body" idx="1"/>
          </p:nvPr>
        </p:nvSpPr>
        <p:spPr>
          <a:xfrm>
            <a:off x="417224" y="1532721"/>
            <a:ext cx="11405178" cy="4543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608030" lvl="0" indent="-42224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1216061" lvl="1" indent="-42224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4091" lvl="2" indent="-42224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2121" lvl="3" indent="-42224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0151" lvl="4" indent="-42224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48182" lvl="5" indent="-42224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56212" lvl="6" indent="-42224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64242" lvl="7" indent="-42224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72273" lvl="8" indent="-42224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9" name="Google Shape;109;p22"/>
          <p:cNvSpPr txBox="1">
            <a:spLocks noGrp="1"/>
          </p:cNvSpPr>
          <p:nvPr>
            <p:ph type="sldNum" idx="12"/>
          </p:nvPr>
        </p:nvSpPr>
        <p:spPr>
          <a:xfrm>
            <a:off x="11340738" y="6201791"/>
            <a:ext cx="734458" cy="523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ш макет 1">
  <p:cSld name="CUSTOM_1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азвание модуля/заголовок/подзаголовок/текст 1">
  <p:cSld name="CUSTOM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subTitle" idx="1"/>
          </p:nvPr>
        </p:nvSpPr>
        <p:spPr>
          <a:xfrm>
            <a:off x="767654" y="460087"/>
            <a:ext cx="5354836" cy="21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None/>
              <a:defRPr sz="1197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780102" y="918243"/>
            <a:ext cx="5354836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800"/>
              <a:buFont typeface="Montserrat Black"/>
              <a:buNone/>
              <a:defRPr sz="2394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ubTitle" idx="2"/>
          </p:nvPr>
        </p:nvSpPr>
        <p:spPr>
          <a:xfrm>
            <a:off x="761128" y="2098111"/>
            <a:ext cx="5354836" cy="61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3"/>
          </p:nvPr>
        </p:nvSpPr>
        <p:spPr>
          <a:xfrm>
            <a:off x="761128" y="2791507"/>
            <a:ext cx="5361261" cy="35928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pos="7228" userDrawn="1">
          <p15:clr>
            <a:srgbClr val="FA7B17"/>
          </p15:clr>
        </p15:guide>
        <p15:guide id="3" orient="horz" pos="287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  <p15:guide id="8" orient="horz" pos="1468" userDrawn="1">
          <p15:clr>
            <a:srgbClr val="FA7B17"/>
          </p15:clr>
        </p15:guide>
        <p15:guide id="9" orient="horz" pos="1758" userDrawn="1">
          <p15:clr>
            <a:srgbClr val="FA7B17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азвание модуля/заголовок/подзаголовок/текст+инфографика или картинка 1">
  <p:cSld name="CUSTOM_7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>
            <a:spLocks noGrp="1"/>
          </p:cNvSpPr>
          <p:nvPr>
            <p:ph type="subTitle" idx="1"/>
          </p:nvPr>
        </p:nvSpPr>
        <p:spPr>
          <a:xfrm>
            <a:off x="767654" y="460087"/>
            <a:ext cx="5354836" cy="21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None/>
              <a:defRPr sz="1197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title"/>
          </p:nvPr>
        </p:nvSpPr>
        <p:spPr>
          <a:xfrm>
            <a:off x="780102" y="918243"/>
            <a:ext cx="5354836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800"/>
              <a:buFont typeface="Montserrat Black"/>
              <a:buNone/>
              <a:defRPr sz="2394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subTitle" idx="2"/>
          </p:nvPr>
        </p:nvSpPr>
        <p:spPr>
          <a:xfrm>
            <a:off x="761128" y="2098111"/>
            <a:ext cx="5354836" cy="61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body" idx="3"/>
          </p:nvPr>
        </p:nvSpPr>
        <p:spPr>
          <a:xfrm>
            <a:off x="761128" y="2791508"/>
            <a:ext cx="5361261" cy="1221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pos="7228" userDrawn="1">
          <p15:clr>
            <a:srgbClr val="FA7B17"/>
          </p15:clr>
        </p15:guide>
        <p15:guide id="3" orient="horz" pos="287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  <p15:guide id="8" orient="horz" pos="1468" userDrawn="1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азвание модуля/заголовок/подзаголовок/текст+инфографика или картинка 2">
  <p:cSld name="CUSTOM_7_1">
    <p:bg>
      <p:bgPr>
        <a:solidFill>
          <a:srgbClr val="FFFFFF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"/>
          <p:cNvSpPr txBox="1">
            <a:spLocks noGrp="1"/>
          </p:cNvSpPr>
          <p:nvPr>
            <p:ph type="subTitle" idx="1"/>
          </p:nvPr>
        </p:nvSpPr>
        <p:spPr>
          <a:xfrm>
            <a:off x="767654" y="460087"/>
            <a:ext cx="5354836" cy="21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None/>
              <a:defRPr sz="1197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title"/>
          </p:nvPr>
        </p:nvSpPr>
        <p:spPr>
          <a:xfrm>
            <a:off x="780102" y="918243"/>
            <a:ext cx="5354836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800"/>
              <a:buFont typeface="Montserrat Black"/>
              <a:buNone/>
              <a:defRPr sz="2394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subTitle" idx="2"/>
          </p:nvPr>
        </p:nvSpPr>
        <p:spPr>
          <a:xfrm>
            <a:off x="761128" y="2098111"/>
            <a:ext cx="5354836" cy="61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body" idx="3"/>
          </p:nvPr>
        </p:nvSpPr>
        <p:spPr>
          <a:xfrm>
            <a:off x="761128" y="2791508"/>
            <a:ext cx="5361261" cy="1221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pos="7228" userDrawn="1">
          <p15:clr>
            <a:srgbClr val="FA7B17"/>
          </p15:clr>
        </p15:guide>
        <p15:guide id="3" orient="horz" pos="287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  <p15:guide id="8" orient="horz" pos="1468" userDrawn="1">
          <p15:clr>
            <a:srgbClr val="FA7B17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азвание модуля/подзаголовок/текст 1">
  <p:cSld name="CUSTOM_5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 txBox="1">
            <a:spLocks noGrp="1"/>
          </p:cNvSpPr>
          <p:nvPr>
            <p:ph type="subTitle" idx="1"/>
          </p:nvPr>
        </p:nvSpPr>
        <p:spPr>
          <a:xfrm>
            <a:off x="767654" y="460087"/>
            <a:ext cx="5354836" cy="21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None/>
              <a:defRPr sz="1197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subTitle" idx="2"/>
          </p:nvPr>
        </p:nvSpPr>
        <p:spPr>
          <a:xfrm>
            <a:off x="761128" y="985744"/>
            <a:ext cx="5354836" cy="61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43" name="Google Shape;43;p8"/>
          <p:cNvSpPr txBox="1">
            <a:spLocks noGrp="1"/>
          </p:cNvSpPr>
          <p:nvPr>
            <p:ph type="body" idx="3"/>
          </p:nvPr>
        </p:nvSpPr>
        <p:spPr>
          <a:xfrm>
            <a:off x="761128" y="1729120"/>
            <a:ext cx="5361261" cy="4655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pos="7228" userDrawn="1">
          <p15:clr>
            <a:srgbClr val="FA7B17"/>
          </p15:clr>
        </p15:guide>
        <p15:guide id="3" orient="horz" pos="287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  <p15:guide id="8" orient="horz" pos="1468" userDrawn="1">
          <p15:clr>
            <a:srgbClr val="FA7B17"/>
          </p15:clr>
        </p15:guide>
        <p15:guide id="9" orient="horz" pos="1758" userDrawn="1">
          <p15:clr>
            <a:srgbClr val="FA7B17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азвание модуля/подзаголовок/текст/задание 1">
  <p:cSld name="CUSTOM_5_2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 txBox="1">
            <a:spLocks noGrp="1"/>
          </p:cNvSpPr>
          <p:nvPr>
            <p:ph type="subTitle" idx="1"/>
          </p:nvPr>
        </p:nvSpPr>
        <p:spPr>
          <a:xfrm>
            <a:off x="767654" y="460087"/>
            <a:ext cx="5354836" cy="21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None/>
              <a:defRPr sz="1197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subTitle" idx="2"/>
          </p:nvPr>
        </p:nvSpPr>
        <p:spPr>
          <a:xfrm>
            <a:off x="761128" y="985744"/>
            <a:ext cx="5354836" cy="61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body" idx="3"/>
          </p:nvPr>
        </p:nvSpPr>
        <p:spPr>
          <a:xfrm>
            <a:off x="761128" y="1729120"/>
            <a:ext cx="5361261" cy="4655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cxnSp>
        <p:nvCxnSpPr>
          <p:cNvPr id="48" name="Google Shape;48;p9"/>
          <p:cNvCxnSpPr/>
          <p:nvPr/>
        </p:nvCxnSpPr>
        <p:spPr>
          <a:xfrm>
            <a:off x="774279" y="5092733"/>
            <a:ext cx="5363269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" name="Google Shape;49;p9"/>
          <p:cNvSpPr txBox="1">
            <a:spLocks noGrp="1"/>
          </p:cNvSpPr>
          <p:nvPr>
            <p:ph type="subTitle" idx="4"/>
          </p:nvPr>
        </p:nvSpPr>
        <p:spPr>
          <a:xfrm>
            <a:off x="754937" y="5284811"/>
            <a:ext cx="5363269" cy="309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200"/>
              <a:buFont typeface="Montserrat"/>
              <a:buNone/>
              <a:defRPr sz="1596" b="1">
                <a:solidFill>
                  <a:srgbClr val="01C60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body" idx="5"/>
          </p:nvPr>
        </p:nvSpPr>
        <p:spPr>
          <a:xfrm>
            <a:off x="761128" y="5594419"/>
            <a:ext cx="5363269" cy="230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pos="7228" userDrawn="1">
          <p15:clr>
            <a:srgbClr val="FA7B17"/>
          </p15:clr>
        </p15:guide>
        <p15:guide id="3" orient="horz" pos="287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  <p15:guide id="8" orient="horz" pos="1468" userDrawn="1">
          <p15:clr>
            <a:srgbClr val="FA7B17"/>
          </p15:clr>
        </p15:guide>
        <p15:guide id="9" orient="horz" pos="1758" userDrawn="1">
          <p15:clr>
            <a:srgbClr val="FA7B17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азвание модуля/подзаголовок/текст/задание 2">
  <p:cSld name="CUSTOM_5_2_1">
    <p:bg>
      <p:bgPr>
        <a:solidFill>
          <a:srgbClr val="FFFFFF"/>
        </a:soli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0"/>
          <p:cNvSpPr txBox="1">
            <a:spLocks noGrp="1"/>
          </p:cNvSpPr>
          <p:nvPr>
            <p:ph type="subTitle" idx="1"/>
          </p:nvPr>
        </p:nvSpPr>
        <p:spPr>
          <a:xfrm>
            <a:off x="767654" y="460087"/>
            <a:ext cx="5354836" cy="21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None/>
              <a:defRPr sz="1197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10"/>
          <p:cNvSpPr txBox="1">
            <a:spLocks noGrp="1"/>
          </p:cNvSpPr>
          <p:nvPr>
            <p:ph type="subTitle" idx="2"/>
          </p:nvPr>
        </p:nvSpPr>
        <p:spPr>
          <a:xfrm>
            <a:off x="761128" y="985744"/>
            <a:ext cx="5354836" cy="61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54" name="Google Shape;54;p10"/>
          <p:cNvSpPr txBox="1">
            <a:spLocks noGrp="1"/>
          </p:cNvSpPr>
          <p:nvPr>
            <p:ph type="body" idx="3"/>
          </p:nvPr>
        </p:nvSpPr>
        <p:spPr>
          <a:xfrm>
            <a:off x="761128" y="1729120"/>
            <a:ext cx="5361261" cy="4655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cxnSp>
        <p:nvCxnSpPr>
          <p:cNvPr id="55" name="Google Shape;55;p10"/>
          <p:cNvCxnSpPr/>
          <p:nvPr/>
        </p:nvCxnSpPr>
        <p:spPr>
          <a:xfrm>
            <a:off x="774279" y="5092733"/>
            <a:ext cx="536326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6" name="Google Shape;56;p10"/>
          <p:cNvSpPr txBox="1">
            <a:spLocks noGrp="1"/>
          </p:cNvSpPr>
          <p:nvPr>
            <p:ph type="subTitle" idx="4"/>
          </p:nvPr>
        </p:nvSpPr>
        <p:spPr>
          <a:xfrm>
            <a:off x="754937" y="5284811"/>
            <a:ext cx="5363269" cy="309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200"/>
              <a:buFont typeface="Montserrat"/>
              <a:buNone/>
              <a:defRPr sz="1596" b="1">
                <a:solidFill>
                  <a:srgbClr val="01C60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0"/>
          <p:cNvSpPr txBox="1">
            <a:spLocks noGrp="1"/>
          </p:cNvSpPr>
          <p:nvPr>
            <p:ph type="body" idx="5"/>
          </p:nvPr>
        </p:nvSpPr>
        <p:spPr>
          <a:xfrm>
            <a:off x="761128" y="5594419"/>
            <a:ext cx="5363269" cy="230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pos="7228" userDrawn="1">
          <p15:clr>
            <a:srgbClr val="FA7B17"/>
          </p15:clr>
        </p15:guide>
        <p15:guide id="3" orient="horz" pos="287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  <p15:guide id="8" orient="horz" pos="1468" userDrawn="1">
          <p15:clr>
            <a:srgbClr val="FA7B17"/>
          </p15:clr>
        </p15:guide>
        <p15:guide id="9" orient="horz" pos="1758" userDrawn="1">
          <p15:clr>
            <a:srgbClr val="FA7B17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7.emf"/><Relationship Id="rId5" Type="http://schemas.openxmlformats.org/officeDocument/2006/relationships/image" Target="../media/image6.emf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1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0.emf"/><Relationship Id="rId5" Type="http://schemas.openxmlformats.org/officeDocument/2006/relationships/image" Target="../media/image9.emf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0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12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13" Type="http://schemas.openxmlformats.org/officeDocument/2006/relationships/image" Target="../media/image115.png"/><Relationship Id="rId3" Type="http://schemas.openxmlformats.org/officeDocument/2006/relationships/image" Target="../media/image2.png"/><Relationship Id="rId7" Type="http://schemas.openxmlformats.org/officeDocument/2006/relationships/image" Target="../media/image109.png"/><Relationship Id="rId12" Type="http://schemas.openxmlformats.org/officeDocument/2006/relationships/image" Target="../media/image114.png"/><Relationship Id="rId2" Type="http://schemas.openxmlformats.org/officeDocument/2006/relationships/notesSlide" Target="../notesSlides/notesSlide24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08.png"/><Relationship Id="rId11" Type="http://schemas.openxmlformats.org/officeDocument/2006/relationships/image" Target="../media/image113.png"/><Relationship Id="rId5" Type="http://schemas.openxmlformats.org/officeDocument/2006/relationships/image" Target="../media/image107.png"/><Relationship Id="rId15" Type="http://schemas.openxmlformats.org/officeDocument/2006/relationships/image" Target="../media/image8.png"/><Relationship Id="rId10" Type="http://schemas.openxmlformats.org/officeDocument/2006/relationships/image" Target="../media/image112.png"/><Relationship Id="rId4" Type="http://schemas.openxmlformats.org/officeDocument/2006/relationships/image" Target="../media/image106.png"/><Relationship Id="rId9" Type="http://schemas.openxmlformats.org/officeDocument/2006/relationships/image" Target="../media/image111.png"/><Relationship Id="rId14" Type="http://schemas.openxmlformats.org/officeDocument/2006/relationships/image" Target="../media/image11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image" Target="../media/image2.png"/><Relationship Id="rId7" Type="http://schemas.openxmlformats.org/officeDocument/2006/relationships/image" Target="../media/image120.png"/><Relationship Id="rId12" Type="http://schemas.openxmlformats.org/officeDocument/2006/relationships/image" Target="../media/image20.e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19.png"/><Relationship Id="rId11" Type="http://schemas.openxmlformats.org/officeDocument/2006/relationships/image" Target="../media/image19.emf"/><Relationship Id="rId5" Type="http://schemas.openxmlformats.org/officeDocument/2006/relationships/image" Target="../media/image118.png"/><Relationship Id="rId10" Type="http://schemas.openxmlformats.org/officeDocument/2006/relationships/image" Target="../media/image18.emf"/><Relationship Id="rId4" Type="http://schemas.openxmlformats.org/officeDocument/2006/relationships/image" Target="../media/image117.png"/><Relationship Id="rId9" Type="http://schemas.openxmlformats.org/officeDocument/2006/relationships/image" Target="../media/image122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openxmlformats.org/officeDocument/2006/relationships/image" Target="../media/image2.png"/><Relationship Id="rId7" Type="http://schemas.openxmlformats.org/officeDocument/2006/relationships/image" Target="../media/image129.png"/><Relationship Id="rId12" Type="http://schemas.openxmlformats.org/officeDocument/2006/relationships/image" Target="../media/image23.e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28.png"/><Relationship Id="rId11" Type="http://schemas.openxmlformats.org/officeDocument/2006/relationships/image" Target="../media/image22.emf"/><Relationship Id="rId5" Type="http://schemas.openxmlformats.org/officeDocument/2006/relationships/image" Target="../media/image127.png"/><Relationship Id="rId10" Type="http://schemas.openxmlformats.org/officeDocument/2006/relationships/image" Target="../media/image21.emf"/><Relationship Id="rId4" Type="http://schemas.openxmlformats.org/officeDocument/2006/relationships/image" Target="../media/image126.png"/><Relationship Id="rId9" Type="http://schemas.openxmlformats.org/officeDocument/2006/relationships/image" Target="../media/image131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png"/><Relationship Id="rId13" Type="http://schemas.openxmlformats.org/officeDocument/2006/relationships/image" Target="../media/image26.emf"/><Relationship Id="rId3" Type="http://schemas.openxmlformats.org/officeDocument/2006/relationships/image" Target="../media/image2.png"/><Relationship Id="rId7" Type="http://schemas.openxmlformats.org/officeDocument/2006/relationships/image" Target="../media/image138.png"/><Relationship Id="rId12" Type="http://schemas.openxmlformats.org/officeDocument/2006/relationships/image" Target="../media/image25.e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37.png"/><Relationship Id="rId11" Type="http://schemas.openxmlformats.org/officeDocument/2006/relationships/image" Target="../media/image24.emf"/><Relationship Id="rId5" Type="http://schemas.openxmlformats.org/officeDocument/2006/relationships/image" Target="../media/image136.png"/><Relationship Id="rId10" Type="http://schemas.openxmlformats.org/officeDocument/2006/relationships/image" Target="../media/image141.png"/><Relationship Id="rId4" Type="http://schemas.openxmlformats.org/officeDocument/2006/relationships/image" Target="../media/image135.png"/><Relationship Id="rId9" Type="http://schemas.openxmlformats.org/officeDocument/2006/relationships/image" Target="../media/image14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png"/><Relationship Id="rId3" Type="http://schemas.openxmlformats.org/officeDocument/2006/relationships/image" Target="../media/image2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47.png"/><Relationship Id="rId5" Type="http://schemas.openxmlformats.org/officeDocument/2006/relationships/image" Target="../media/image146.png"/><Relationship Id="rId4" Type="http://schemas.openxmlformats.org/officeDocument/2006/relationships/image" Target="../media/image14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emf"/><Relationship Id="rId3" Type="http://schemas.openxmlformats.org/officeDocument/2006/relationships/image" Target="../media/image2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300.png"/><Relationship Id="rId5" Type="http://schemas.openxmlformats.org/officeDocument/2006/relationships/image" Target="../media/image290.png"/><Relationship Id="rId10" Type="http://schemas.openxmlformats.org/officeDocument/2006/relationships/image" Target="../media/image33.emf"/><Relationship Id="rId4" Type="http://schemas.openxmlformats.org/officeDocument/2006/relationships/image" Target="../media/image280.png"/><Relationship Id="rId9" Type="http://schemas.openxmlformats.org/officeDocument/2006/relationships/image" Target="../media/image32.emf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emf"/><Relationship Id="rId3" Type="http://schemas.openxmlformats.org/officeDocument/2006/relationships/image" Target="../media/image2.png"/><Relationship Id="rId7" Type="http://schemas.openxmlformats.org/officeDocument/2006/relationships/image" Target="../media/image34.em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55.png"/><Relationship Id="rId5" Type="http://schemas.openxmlformats.org/officeDocument/2006/relationships/image" Target="../media/image154.png"/><Relationship Id="rId4" Type="http://schemas.openxmlformats.org/officeDocument/2006/relationships/image" Target="../media/image153.png"/><Relationship Id="rId9" Type="http://schemas.openxmlformats.org/officeDocument/2006/relationships/image" Target="../media/image36.emf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3.png"/><Relationship Id="rId3" Type="http://schemas.openxmlformats.org/officeDocument/2006/relationships/image" Target="../media/image2.png"/><Relationship Id="rId7" Type="http://schemas.openxmlformats.org/officeDocument/2006/relationships/image" Target="../media/image16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61.png"/><Relationship Id="rId5" Type="http://schemas.openxmlformats.org/officeDocument/2006/relationships/image" Target="../media/image160.png"/><Relationship Id="rId10" Type="http://schemas.openxmlformats.org/officeDocument/2006/relationships/image" Target="../media/image38.emf"/><Relationship Id="rId4" Type="http://schemas.openxmlformats.org/officeDocument/2006/relationships/image" Target="../media/image159.png"/><Relationship Id="rId9" Type="http://schemas.openxmlformats.org/officeDocument/2006/relationships/image" Target="../media/image37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6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40.emf"/><Relationship Id="rId5" Type="http://schemas.openxmlformats.org/officeDocument/2006/relationships/image" Target="../media/image39.emf"/><Relationship Id="rId4" Type="http://schemas.openxmlformats.org/officeDocument/2006/relationships/image" Target="../media/image166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2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48.png"/><Relationship Id="rId5" Type="http://schemas.openxmlformats.org/officeDocument/2006/relationships/image" Target="../media/image41.png"/><Relationship Id="rId4" Type="http://schemas.openxmlformats.org/officeDocument/2006/relationships/image" Target="../media/image1210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2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70.png"/><Relationship Id="rId11" Type="http://schemas.openxmlformats.org/officeDocument/2006/relationships/image" Target="../media/image22.png"/><Relationship Id="rId5" Type="http://schemas.openxmlformats.org/officeDocument/2006/relationships/image" Target="../media/image164.png"/><Relationship Id="rId10" Type="http://schemas.openxmlformats.org/officeDocument/2006/relationships/image" Target="../media/image52.png"/><Relationship Id="rId4" Type="http://schemas.openxmlformats.org/officeDocument/2006/relationships/image" Target="../media/image156.png"/><Relationship Id="rId9" Type="http://schemas.openxmlformats.org/officeDocument/2006/relationships/image" Target="../media/image51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2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49.png"/><Relationship Id="rId5" Type="http://schemas.openxmlformats.org/officeDocument/2006/relationships/image" Target="../media/image170.png"/><Relationship Id="rId4" Type="http://schemas.openxmlformats.org/officeDocument/2006/relationships/image" Target="../media/image164.png"/><Relationship Id="rId9" Type="http://schemas.openxmlformats.org/officeDocument/2006/relationships/image" Target="../media/image54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2.png"/><Relationship Id="rId7" Type="http://schemas.openxmlformats.org/officeDocument/2006/relationships/image" Target="../media/image58.png"/><Relationship Id="rId12" Type="http://schemas.openxmlformats.org/officeDocument/2006/relationships/image" Target="../media/image4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57.png"/><Relationship Id="rId11" Type="http://schemas.openxmlformats.org/officeDocument/2006/relationships/image" Target="../media/image52.png"/><Relationship Id="rId5" Type="http://schemas.openxmlformats.org/officeDocument/2006/relationships/image" Target="../media/image56.png"/><Relationship Id="rId10" Type="http://schemas.openxmlformats.org/officeDocument/2006/relationships/image" Target="../media/image50.png"/><Relationship Id="rId4" Type="http://schemas.openxmlformats.org/officeDocument/2006/relationships/image" Target="../media/image55.png"/><Relationship Id="rId9" Type="http://schemas.openxmlformats.org/officeDocument/2006/relationships/image" Target="../media/image41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68.png"/><Relationship Id="rId3" Type="http://schemas.openxmlformats.org/officeDocument/2006/relationships/image" Target="../media/image2.png"/><Relationship Id="rId7" Type="http://schemas.openxmlformats.org/officeDocument/2006/relationships/image" Target="../media/image62.png"/><Relationship Id="rId12" Type="http://schemas.openxmlformats.org/officeDocument/2006/relationships/image" Target="../media/image6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61.png"/><Relationship Id="rId11" Type="http://schemas.openxmlformats.org/officeDocument/2006/relationships/image" Target="../media/image66.png"/><Relationship Id="rId5" Type="http://schemas.openxmlformats.org/officeDocument/2006/relationships/image" Target="../media/image60.png"/><Relationship Id="rId10" Type="http://schemas.openxmlformats.org/officeDocument/2006/relationships/image" Target="../media/image65.png"/><Relationship Id="rId4" Type="http://schemas.openxmlformats.org/officeDocument/2006/relationships/image" Target="../media/image591.png"/><Relationship Id="rId9" Type="http://schemas.openxmlformats.org/officeDocument/2006/relationships/image" Target="../media/image6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2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10" Type="http://schemas.openxmlformats.org/officeDocument/2006/relationships/image" Target="../media/image78.png"/><Relationship Id="rId4" Type="http://schemas.openxmlformats.org/officeDocument/2006/relationships/image" Target="../media/image72.png"/><Relationship Id="rId9" Type="http://schemas.openxmlformats.org/officeDocument/2006/relationships/image" Target="../media/image77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2.png"/><Relationship Id="rId7" Type="http://schemas.openxmlformats.org/officeDocument/2006/relationships/image" Target="../media/image8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0.png"/><Relationship Id="rId3" Type="http://schemas.openxmlformats.org/officeDocument/2006/relationships/image" Target="../media/image2.png"/><Relationship Id="rId7" Type="http://schemas.openxmlformats.org/officeDocument/2006/relationships/image" Target="../media/image550.png"/><Relationship Id="rId12" Type="http://schemas.openxmlformats.org/officeDocument/2006/relationships/image" Target="../media/image60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540.png"/><Relationship Id="rId11" Type="http://schemas.openxmlformats.org/officeDocument/2006/relationships/image" Target="../media/image590.png"/><Relationship Id="rId5" Type="http://schemas.openxmlformats.org/officeDocument/2006/relationships/image" Target="../media/image41.png"/><Relationship Id="rId10" Type="http://schemas.openxmlformats.org/officeDocument/2006/relationships/image" Target="../media/image580.png"/><Relationship Id="rId4" Type="http://schemas.openxmlformats.org/officeDocument/2006/relationships/image" Target="../media/image59.png"/><Relationship Id="rId9" Type="http://schemas.openxmlformats.org/officeDocument/2006/relationships/image" Target="../media/image57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1.xml"/><Relationship Id="rId6" Type="http://schemas.microsoft.com/office/2007/relationships/hdphoto" Target="../media/hdphoto1.wdp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1.xml"/><Relationship Id="rId4" Type="http://schemas.openxmlformats.org/officeDocument/2006/relationships/hyperlink" Target="https://lms.skillfactory.ru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0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1.xml"/><Relationship Id="rId5" Type="http://schemas.openxmlformats.org/officeDocument/2006/relationships/hyperlink" Target="https://colab.research.google.com/drive/1ZvcWGTGUWbzqhZ1cbNwq4LgztayuScxc?usp=sharing" TargetMode="External"/><Relationship Id="rId4" Type="http://schemas.openxmlformats.org/officeDocument/2006/relationships/hyperlink" Target="https://colab.research.google.com/drive/1Yuj9zNdq3TVplffegiYXO6pQGuV3c10a?usp=sharing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2327"/>
        </a:solidFill>
        <a:effectLst/>
      </p:bgPr>
    </p:bg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16;p23"/>
          <p:cNvSpPr txBox="1"/>
          <p:nvPr/>
        </p:nvSpPr>
        <p:spPr>
          <a:xfrm>
            <a:off x="799394" y="2606280"/>
            <a:ext cx="5779206" cy="24609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60811" bIns="60811" anchor="t" anchorCtr="0">
            <a:noAutofit/>
          </a:bodyPr>
          <a:lstStyle/>
          <a:p>
            <a:pPr lvl="0"/>
            <a:r>
              <a:rPr lang="ru-RU" sz="3990" dirty="0">
                <a:solidFill>
                  <a:schemeClr val="bg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Математические основы </a:t>
            </a:r>
            <a:r>
              <a:rPr lang="en-US" sz="3990" dirty="0">
                <a:solidFill>
                  <a:schemeClr val="bg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ML</a:t>
            </a:r>
            <a:endParaRPr lang="ru-RU" sz="3990" dirty="0">
              <a:solidFill>
                <a:schemeClr val="bg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  <a:p>
            <a:pPr lvl="0"/>
            <a:r>
              <a:rPr lang="ru-RU" sz="3990" dirty="0">
                <a:solidFill>
                  <a:schemeClr val="bg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1.2 </a:t>
            </a:r>
            <a:r>
              <a:rPr lang="ru-RU" sz="3990" dirty="0" err="1">
                <a:solidFill>
                  <a:schemeClr val="bg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ЛикБез</a:t>
            </a:r>
            <a:endParaRPr sz="3990" dirty="0">
              <a:solidFill>
                <a:schemeClr val="bg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6" name="Google Shape;114;p23"/>
          <p:cNvSpPr txBox="1"/>
          <p:nvPr/>
        </p:nvSpPr>
        <p:spPr>
          <a:xfrm>
            <a:off x="800059" y="5191647"/>
            <a:ext cx="6761884" cy="1005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>
              <a:lnSpc>
                <a:spcPct val="141818"/>
              </a:lnSpc>
              <a:spcBef>
                <a:spcPts val="1330"/>
              </a:spcBef>
            </a:pPr>
            <a:r>
              <a:rPr lang="ru-RU" sz="2400" b="1" dirty="0">
                <a:solidFill>
                  <a:srgbClr val="01C601"/>
                </a:solidFill>
                <a:latin typeface="Montserrat"/>
                <a:ea typeface="Montserrat"/>
                <a:cs typeface="Montserrat"/>
                <a:sym typeface="Montserrat"/>
              </a:rPr>
              <a:t>Долганов Антон Юрьевич</a:t>
            </a:r>
            <a:endParaRPr sz="2400" b="1" dirty="0">
              <a:solidFill>
                <a:srgbClr val="01C60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ru-RU" altLang="ru-RU" sz="1800" dirty="0" err="1">
                <a:solidFill>
                  <a:schemeClr val="bg1"/>
                </a:solidFill>
              </a:rPr>
              <a:t>УрФУ</a:t>
            </a:r>
            <a:r>
              <a:rPr lang="ru-RU" altLang="ru-RU" sz="1800" dirty="0">
                <a:solidFill>
                  <a:schemeClr val="bg1"/>
                </a:solidFill>
              </a:rPr>
              <a:t>, ИРИТ-РТФ, к.т.н.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ru-RU" sz="1800" dirty="0">
                <a:solidFill>
                  <a:schemeClr val="bg1"/>
                </a:solidFill>
              </a:rPr>
              <a:t>anton.dolganov@urfu.ru</a:t>
            </a:r>
            <a:endParaRPr lang="ru-RU" altLang="ru-RU" sz="1800" dirty="0">
              <a:solidFill>
                <a:schemeClr val="bg1"/>
              </a:solidFill>
            </a:endParaRPr>
          </a:p>
          <a:p>
            <a:pPr>
              <a:spcBef>
                <a:spcPct val="0"/>
              </a:spcBef>
            </a:pPr>
            <a:r>
              <a:rPr lang="en-US" altLang="ru-RU" sz="1800" dirty="0">
                <a:solidFill>
                  <a:schemeClr val="bg1"/>
                </a:solidFill>
              </a:rPr>
              <a:t>@</a:t>
            </a:r>
            <a:r>
              <a:rPr lang="en-US" altLang="ru-RU" sz="1800" dirty="0" err="1">
                <a:solidFill>
                  <a:schemeClr val="bg1"/>
                </a:solidFill>
              </a:rPr>
              <a:t>not_olga</a:t>
            </a:r>
            <a:endParaRPr lang="ru-RU" altLang="ru-RU" sz="1800" dirty="0">
              <a:solidFill>
                <a:schemeClr val="bg1"/>
              </a:solidFill>
            </a:endParaRPr>
          </a:p>
          <a:p>
            <a:pPr>
              <a:spcBef>
                <a:spcPct val="0"/>
              </a:spcBef>
              <a:buFontTx/>
              <a:buNone/>
            </a:pPr>
            <a:endParaRPr lang="en-US" altLang="ru-RU" sz="1800" u="sng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20B0604020202020204" charset="-52"/>
                <a:ea typeface="Verdana" panose="020B0604030504040204" pitchFamily="34" charset="0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20B0604020202020204" charset="-52"/>
              <a:ea typeface="Verdana" panose="020B0604030504040204" pitchFamily="34" charset="0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20B0604020202020204" charset="-52"/>
              <a:ea typeface="Verdana" panose="020B0604030504040204" pitchFamily="34" charset="0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0168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</p:txBody>
      </p:sp>
      <p:sp>
        <p:nvSpPr>
          <p:cNvPr id="15" name="Заголовок 1"/>
          <p:cNvSpPr>
            <a:spLocks noGrp="1"/>
          </p:cNvSpPr>
          <p:nvPr>
            <p:ph type="title"/>
          </p:nvPr>
        </p:nvSpPr>
        <p:spPr>
          <a:xfrm>
            <a:off x="2108200" y="873070"/>
            <a:ext cx="7732216" cy="827739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Категориальные Данные</a:t>
            </a:r>
            <a:endParaRPr lang="ru-RU" sz="32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EA4E1CD8-41DD-4E05-97A5-E2D5DD76EF3B}"/>
              </a:ext>
            </a:extLst>
          </p:cNvPr>
          <p:cNvSpPr/>
          <p:nvPr/>
        </p:nvSpPr>
        <p:spPr>
          <a:xfrm>
            <a:off x="407368" y="2132856"/>
            <a:ext cx="792088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Номинальные</a:t>
            </a:r>
            <a:r>
              <a:rPr lang="en-US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 (Nominal)</a:t>
            </a:r>
            <a:r>
              <a:rPr lang="ru-RU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 </a:t>
            </a:r>
            <a:r>
              <a:rPr lang="ru-RU" sz="32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данные</a:t>
            </a:r>
          </a:p>
          <a:p>
            <a:r>
              <a:rPr lang="ru-RU" sz="32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	 цвет, пол, язык</a:t>
            </a:r>
            <a:r>
              <a:rPr lang="en-US" sz="32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, …</a:t>
            </a:r>
          </a:p>
        </p:txBody>
      </p:sp>
      <p:sp>
        <p:nvSpPr>
          <p:cNvPr id="17" name="Прямоугольник 16"/>
          <p:cNvSpPr/>
          <p:nvPr/>
        </p:nvSpPr>
        <p:spPr>
          <a:xfrm>
            <a:off x="479376" y="1628800"/>
            <a:ext cx="336342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Характеристики</a:t>
            </a: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EA4E1CD8-41DD-4E05-97A5-E2D5DD76EF3B}"/>
              </a:ext>
            </a:extLst>
          </p:cNvPr>
          <p:cNvSpPr/>
          <p:nvPr/>
        </p:nvSpPr>
        <p:spPr>
          <a:xfrm>
            <a:off x="407368" y="3429000"/>
            <a:ext cx="3672408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Ты женат:</a:t>
            </a:r>
          </a:p>
          <a:p>
            <a:pPr marL="457200" indent="-4572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да</a:t>
            </a:r>
            <a:endParaRPr lang="en-US" sz="28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  <a:p>
            <a:pPr marL="457200" indent="-4572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нет</a:t>
            </a:r>
            <a:endParaRPr lang="en-US" sz="28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EA4E1CD8-41DD-4E05-97A5-E2D5DD76EF3B}"/>
              </a:ext>
            </a:extLst>
          </p:cNvPr>
          <p:cNvSpPr/>
          <p:nvPr/>
        </p:nvSpPr>
        <p:spPr>
          <a:xfrm>
            <a:off x="5879976" y="2852936"/>
            <a:ext cx="6912768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На каком языке ты говоришь:</a:t>
            </a:r>
          </a:p>
          <a:p>
            <a:pPr marL="457200" indent="-4572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русский</a:t>
            </a:r>
          </a:p>
          <a:p>
            <a:pPr marL="457200" indent="-4572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английский</a:t>
            </a:r>
          </a:p>
          <a:p>
            <a:pPr marL="457200" indent="-4572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китайский</a:t>
            </a:r>
          </a:p>
          <a:p>
            <a:pPr marL="457200" indent="-4572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арабский</a:t>
            </a:r>
            <a:endParaRPr lang="en-US" sz="28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EA4E1CD8-41DD-4E05-97A5-E2D5DD76EF3B}"/>
              </a:ext>
            </a:extLst>
          </p:cNvPr>
          <p:cNvSpPr/>
          <p:nvPr/>
        </p:nvSpPr>
        <p:spPr>
          <a:xfrm>
            <a:off x="1919536" y="3861048"/>
            <a:ext cx="136815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1</a:t>
            </a:r>
          </a:p>
          <a:p>
            <a:pPr marL="457200" indent="-45720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0</a:t>
            </a:r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EA4E1CD8-41DD-4E05-97A5-E2D5DD76EF3B}"/>
              </a:ext>
            </a:extLst>
          </p:cNvPr>
          <p:cNvSpPr/>
          <p:nvPr/>
        </p:nvSpPr>
        <p:spPr>
          <a:xfrm>
            <a:off x="8871735" y="3370509"/>
            <a:ext cx="1368152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0</a:t>
            </a:r>
          </a:p>
          <a:p>
            <a:pPr marL="457200" indent="-45720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1</a:t>
            </a:r>
          </a:p>
          <a:p>
            <a:pPr marL="457200" indent="-45720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2</a:t>
            </a:r>
          </a:p>
          <a:p>
            <a:pPr marL="457200" indent="-45720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3</a:t>
            </a:r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EA4E1CD8-41DD-4E05-97A5-E2D5DD76EF3B}"/>
              </a:ext>
            </a:extLst>
          </p:cNvPr>
          <p:cNvSpPr/>
          <p:nvPr/>
        </p:nvSpPr>
        <p:spPr>
          <a:xfrm>
            <a:off x="9915851" y="3346210"/>
            <a:ext cx="1368152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3</a:t>
            </a:r>
          </a:p>
          <a:p>
            <a:pPr marL="457200" indent="-45720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2</a:t>
            </a:r>
          </a:p>
          <a:p>
            <a:pPr marL="457200" indent="-45720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1</a:t>
            </a:r>
          </a:p>
          <a:p>
            <a:pPr marL="457200" indent="-45720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0</a:t>
            </a:r>
          </a:p>
        </p:txBody>
      </p:sp>
      <p:sp>
        <p:nvSpPr>
          <p:cNvPr id="23" name="Прямоугольник 22"/>
          <p:cNvSpPr/>
          <p:nvPr/>
        </p:nvSpPr>
        <p:spPr>
          <a:xfrm>
            <a:off x="470868" y="5307304"/>
            <a:ext cx="1094521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Категориальные данные могут быть представлены в виде числовых значений.</a:t>
            </a:r>
          </a:p>
          <a:p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НО что эти числа не имеют математического значения (1+2 = ?)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B6A80A2-5723-4465-AD2B-BF8D696A33BD}"/>
              </a:ext>
            </a:extLst>
          </p:cNvPr>
          <p:cNvSpPr txBox="1"/>
          <p:nvPr/>
        </p:nvSpPr>
        <p:spPr>
          <a:xfrm>
            <a:off x="3215680" y="4149080"/>
            <a:ext cx="273630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Бинарные</a:t>
            </a:r>
            <a:endParaRPr lang="ru-RU" sz="28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9890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16" grpId="0"/>
      <p:bldP spid="18" grpId="0"/>
      <p:bldP spid="19" grpId="0"/>
      <p:bldP spid="20" grpId="0"/>
      <p:bldP spid="21" grpId="0"/>
      <p:bldP spid="22" grpId="0"/>
      <p:bldP spid="23" grpId="0"/>
      <p:bldP spid="2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3" name="Заголовок 1">
            <a:extLst>
              <a:ext uri="{FF2B5EF4-FFF2-40B4-BE49-F238E27FC236}">
                <a16:creationId xmlns:a16="http://schemas.microsoft.com/office/drawing/2014/main" id="{AE1050DD-FB3E-46CD-8322-5F7F889AA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Категориальные Данные</a:t>
            </a:r>
            <a:endParaRPr lang="ru-RU" sz="32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E4A63E3F-9297-4476-B95F-EF6C425BC583}"/>
              </a:ext>
            </a:extLst>
          </p:cNvPr>
          <p:cNvSpPr/>
          <p:nvPr/>
        </p:nvSpPr>
        <p:spPr>
          <a:xfrm>
            <a:off x="263352" y="1684403"/>
            <a:ext cx="7920880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Порядковые данные</a:t>
            </a:r>
            <a:r>
              <a:rPr lang="en-US" sz="28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 (Ordinal) </a:t>
            </a:r>
            <a:endParaRPr lang="ru-RU" sz="2800" b="1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  <a:p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дискретные и упорядоченные величины </a:t>
            </a: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	</a:t>
            </a:r>
            <a:endParaRPr lang="en-US" sz="20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EA4E1CD8-41DD-4E05-97A5-E2D5DD76EF3B}"/>
              </a:ext>
            </a:extLst>
          </p:cNvPr>
          <p:cNvSpPr/>
          <p:nvPr/>
        </p:nvSpPr>
        <p:spPr>
          <a:xfrm>
            <a:off x="407368" y="2924944"/>
            <a:ext cx="5112568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Какой у вас уровень английского: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A1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A2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B1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B2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C1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C2</a:t>
            </a: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EA4E1CD8-41DD-4E05-97A5-E2D5DD76EF3B}"/>
              </a:ext>
            </a:extLst>
          </p:cNvPr>
          <p:cNvSpPr/>
          <p:nvPr/>
        </p:nvSpPr>
        <p:spPr>
          <a:xfrm>
            <a:off x="3287688" y="4365104"/>
            <a:ext cx="756084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Довольны ли вы курсом Машинное Обучение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Полностью удовлетворен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Умеренно удовлетворен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Нейтральный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Умеренно не</a:t>
            </a:r>
            <a:r>
              <a:rPr lang="en-US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 </a:t>
            </a: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удовлетворен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Полностью не удовлетворен</a:t>
            </a:r>
            <a:endParaRPr lang="en-US" sz="20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</p:txBody>
      </p:sp>
      <p:sp>
        <p:nvSpPr>
          <p:cNvPr id="17" name="Прямоугольник 16"/>
          <p:cNvSpPr/>
          <p:nvPr/>
        </p:nvSpPr>
        <p:spPr>
          <a:xfrm>
            <a:off x="7608168" y="1628800"/>
            <a:ext cx="468052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Какова ваша оценка </a:t>
            </a:r>
          </a:p>
          <a:p>
            <a:r>
              <a:rPr lang="ru-RU" sz="20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за курс машинного обучения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Неуд</a:t>
            </a:r>
            <a:r>
              <a:rPr lang="en-US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 </a:t>
            </a: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(1-40)</a:t>
            </a:r>
            <a:endParaRPr lang="en-US" sz="20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Уд</a:t>
            </a:r>
            <a:r>
              <a:rPr lang="en-US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 </a:t>
            </a: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(41-60)</a:t>
            </a:r>
            <a:endParaRPr lang="en-US" sz="20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Хор</a:t>
            </a:r>
            <a:r>
              <a:rPr lang="en-US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 </a:t>
            </a: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(61-80)</a:t>
            </a:r>
            <a:endParaRPr lang="en-US" sz="20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 err="1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Отл</a:t>
            </a:r>
            <a:r>
              <a:rPr lang="en-US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 </a:t>
            </a: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(81-100)</a:t>
            </a:r>
            <a:endParaRPr lang="en-US" sz="20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8E3E2F16-D9DF-469A-9EF2-66D03122D7CC}"/>
              </a:ext>
            </a:extLst>
          </p:cNvPr>
          <p:cNvSpPr/>
          <p:nvPr/>
        </p:nvSpPr>
        <p:spPr>
          <a:xfrm>
            <a:off x="1568004" y="3230116"/>
            <a:ext cx="136815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1</a:t>
            </a:r>
          </a:p>
          <a:p>
            <a:pPr marL="457200" indent="-45720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2</a:t>
            </a:r>
          </a:p>
          <a:p>
            <a:pPr marL="457200" indent="-45720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3</a:t>
            </a:r>
          </a:p>
          <a:p>
            <a:pPr marL="457200" indent="-45720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4</a:t>
            </a:r>
          </a:p>
          <a:p>
            <a:pPr marL="457200" indent="-45720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5</a:t>
            </a:r>
          </a:p>
          <a:p>
            <a:pPr marL="457200" indent="-45720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6</a:t>
            </a: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22B344CC-D3C9-4364-BF9B-D022E608004D}"/>
              </a:ext>
            </a:extLst>
          </p:cNvPr>
          <p:cNvSpPr/>
          <p:nvPr/>
        </p:nvSpPr>
        <p:spPr>
          <a:xfrm>
            <a:off x="8094960" y="4674344"/>
            <a:ext cx="1368152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2</a:t>
            </a:r>
          </a:p>
          <a:p>
            <a:pPr marL="457200" indent="-45720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1</a:t>
            </a:r>
          </a:p>
          <a:p>
            <a:pPr marL="457200" indent="-45720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0</a:t>
            </a:r>
          </a:p>
          <a:p>
            <a:pPr marL="457200" indent="-45720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-</a:t>
            </a:r>
            <a:r>
              <a:rPr lang="en-US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1</a:t>
            </a:r>
          </a:p>
          <a:p>
            <a:pPr marL="457200" indent="-45720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-</a:t>
            </a:r>
            <a:r>
              <a:rPr lang="en-US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784356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15" grpId="0"/>
      <p:bldP spid="16" grpId="0"/>
      <p:bldP spid="17" grpId="0"/>
      <p:bldP spid="18" grpId="0"/>
      <p:bldP spid="1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20B0604020202020204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20B0604020202020204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20B0604020202020204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0168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</p:txBody>
      </p:sp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Числовые данные</a:t>
            </a:r>
            <a:endParaRPr lang="ru-RU" sz="32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EA4E1CD8-41DD-4E05-97A5-E2D5DD76EF3B}"/>
              </a:ext>
            </a:extLst>
          </p:cNvPr>
          <p:cNvSpPr/>
          <p:nvPr/>
        </p:nvSpPr>
        <p:spPr>
          <a:xfrm>
            <a:off x="983432" y="1988840"/>
            <a:ext cx="1137726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Дискретные данные</a:t>
            </a:r>
          </a:p>
          <a:p>
            <a:r>
              <a:rPr lang="ru-RU" sz="2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невозможно измерить, но можно посчитать</a:t>
            </a:r>
          </a:p>
          <a:p>
            <a:r>
              <a:rPr lang="ru-RU" sz="2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	ученики в классе, пальцы, результат в футболе,…</a:t>
            </a:r>
            <a:endParaRPr lang="en-US" sz="28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E225C652-F41E-4D14-A5E5-4B7E2E481380}"/>
              </a:ext>
            </a:extLst>
          </p:cNvPr>
          <p:cNvSpPr/>
          <p:nvPr/>
        </p:nvSpPr>
        <p:spPr>
          <a:xfrm>
            <a:off x="911424" y="3861048"/>
            <a:ext cx="993710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Непрерывные данные</a:t>
            </a:r>
          </a:p>
          <a:p>
            <a:r>
              <a:rPr lang="ru-RU" sz="2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не могут быть подсчитаны, но их можно измерить</a:t>
            </a:r>
          </a:p>
          <a:p>
            <a:r>
              <a:rPr lang="ru-RU" sz="2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	температура, напряжение, высота,…</a:t>
            </a:r>
            <a:endParaRPr lang="en-US" sz="28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450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408340B8-4FC5-4BDC-8F32-EB43394E47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Числовые данные</a:t>
            </a:r>
            <a:endParaRPr lang="ru-RU" sz="32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5087888" y="1700808"/>
            <a:ext cx="619268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{</a:t>
            </a:r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1</a:t>
            </a:r>
            <a:r>
              <a:rPr lang="en-US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,2,42,…} 			</a:t>
            </a:r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+, *</a:t>
            </a:r>
            <a:endParaRPr lang="en-US" sz="24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6EFF3E43-796B-43B4-969B-7BBF0E7125BA}"/>
              </a:ext>
            </a:extLst>
          </p:cNvPr>
          <p:cNvSpPr/>
          <p:nvPr/>
        </p:nvSpPr>
        <p:spPr>
          <a:xfrm>
            <a:off x="335360" y="2132856"/>
            <a:ext cx="388843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Times New Roman" panose="02020603050405020304" pitchFamily="18" charset="0"/>
              </a:rPr>
              <a:t>ℤ</a:t>
            </a:r>
            <a:r>
              <a:rPr lang="en-US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 </a:t>
            </a:r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Целые числа</a:t>
            </a:r>
            <a:endParaRPr lang="en-US" sz="24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CC4CAA2E-BF21-478F-B01B-D345E88D1325}"/>
              </a:ext>
            </a:extLst>
          </p:cNvPr>
          <p:cNvSpPr/>
          <p:nvPr/>
        </p:nvSpPr>
        <p:spPr>
          <a:xfrm>
            <a:off x="263352" y="2780928"/>
            <a:ext cx="46805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Times New Roman" panose="02020603050405020304" pitchFamily="18" charset="0"/>
              </a:rPr>
              <a:t>ℚ</a:t>
            </a:r>
            <a:r>
              <a:rPr lang="en-US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 </a:t>
            </a:r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Рациональные числа</a:t>
            </a:r>
            <a:endParaRPr lang="en-US" sz="24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32FC9A25-E478-4FFA-BAEA-CC51955E79DB}"/>
              </a:ext>
            </a:extLst>
          </p:cNvPr>
          <p:cNvSpPr/>
          <p:nvPr/>
        </p:nvSpPr>
        <p:spPr>
          <a:xfrm>
            <a:off x="767408" y="3645024"/>
            <a:ext cx="47525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Иррациональные числа</a:t>
            </a:r>
            <a:endParaRPr lang="en-US" sz="24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EB413436-5484-429B-B462-D772CCB7A35F}"/>
              </a:ext>
            </a:extLst>
          </p:cNvPr>
          <p:cNvSpPr/>
          <p:nvPr/>
        </p:nvSpPr>
        <p:spPr>
          <a:xfrm>
            <a:off x="263352" y="4869160"/>
            <a:ext cx="496855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Times New Roman" panose="02020603050405020304" pitchFamily="18" charset="0"/>
              </a:rPr>
              <a:t>ℂ</a:t>
            </a:r>
            <a:r>
              <a:rPr lang="en-US" sz="2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 </a:t>
            </a:r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Комплексные числа</a:t>
            </a:r>
            <a:endParaRPr lang="en-US" sz="24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303C769D-2CCF-47AE-8AFB-EBC18D8E8DE7}"/>
              </a:ext>
            </a:extLst>
          </p:cNvPr>
          <p:cNvSpPr/>
          <p:nvPr/>
        </p:nvSpPr>
        <p:spPr>
          <a:xfrm>
            <a:off x="683368" y="5877453"/>
            <a:ext cx="1008112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Гиперкомплексные числа </a:t>
            </a:r>
            <a:r>
              <a:rPr lang="en-US" sz="2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	{1+2i +3j+4k,…}</a:t>
            </a:r>
            <a:r>
              <a:rPr lang="ru-RU" sz="2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 </a:t>
            </a:r>
            <a:endParaRPr lang="en-US" sz="28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</p:txBody>
      </p:sp>
      <p:sp>
        <p:nvSpPr>
          <p:cNvPr id="16" name="Прямоугольник 15"/>
          <p:cNvSpPr/>
          <p:nvPr/>
        </p:nvSpPr>
        <p:spPr>
          <a:xfrm>
            <a:off x="5087888" y="2348880"/>
            <a:ext cx="604867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{0,-</a:t>
            </a:r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1</a:t>
            </a:r>
            <a:r>
              <a:rPr lang="en-US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,-2,-45,…} 			</a:t>
            </a:r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 </a:t>
            </a:r>
            <a:r>
              <a:rPr lang="en-US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-</a:t>
            </a:r>
          </a:p>
        </p:txBody>
      </p:sp>
      <p:sp>
        <p:nvSpPr>
          <p:cNvPr id="17" name="Прямоугольник 16"/>
          <p:cNvSpPr/>
          <p:nvPr/>
        </p:nvSpPr>
        <p:spPr>
          <a:xfrm>
            <a:off x="335360" y="1484784"/>
            <a:ext cx="387798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Times New Roman" panose="02020603050405020304" pitchFamily="18" charset="0"/>
              </a:rPr>
              <a:t>ℕ</a:t>
            </a:r>
            <a:r>
              <a:rPr lang="en-US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 </a:t>
            </a:r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Натуральные числа</a:t>
            </a:r>
          </a:p>
        </p:txBody>
      </p:sp>
      <p:sp>
        <p:nvSpPr>
          <p:cNvPr id="18" name="Прямоугольник 17"/>
          <p:cNvSpPr/>
          <p:nvPr/>
        </p:nvSpPr>
        <p:spPr>
          <a:xfrm>
            <a:off x="5087888" y="2996952"/>
            <a:ext cx="667821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{</a:t>
            </a:r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1/2</a:t>
            </a:r>
            <a:r>
              <a:rPr lang="en-US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,</a:t>
            </a:r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5/4</a:t>
            </a:r>
            <a:r>
              <a:rPr lang="en-US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,-</a:t>
            </a:r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2/5</a:t>
            </a:r>
            <a:r>
              <a:rPr lang="en-US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,…}    		</a:t>
            </a:r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 </a:t>
            </a:r>
            <a:r>
              <a:rPr lang="en-US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       	</a:t>
            </a:r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/</a:t>
            </a:r>
            <a:endParaRPr lang="en-US" sz="24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Прямоугольник 18"/>
              <p:cNvSpPr/>
              <p:nvPr/>
            </p:nvSpPr>
            <p:spPr>
              <a:xfrm>
                <a:off x="5087888" y="3573016"/>
                <a:ext cx="6408712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</a:rPr>
                  <a:t>{</a:t>
                </a:r>
                <a:r>
                  <a:rPr lang="ru-RU" sz="24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</a:rPr>
                  <a:t>1/3</a:t>
                </a:r>
                <a:r>
                  <a:rPr lang="en-US" sz="24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</a:rPr>
                  <a:t>,</a:t>
                </a:r>
                <a:r>
                  <a:rPr lang="el-GR" sz="3200" dirty="0">
                    <a:solidFill>
                      <a:schemeClr val="bg1"/>
                    </a:solidFill>
                    <a:latin typeface="Montserrat" panose="020B0604020202020204" charset="-52"/>
                    <a:ea typeface="Cambria" panose="02040503050406030204" pitchFamily="18" charset="0"/>
                  </a:rPr>
                  <a:t>π</a:t>
                </a:r>
                <a:r>
                  <a:rPr lang="en-US" sz="24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</a:rPr>
                  <a:t>,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rad>
                  </m:oMath>
                </a14:m>
                <a:r>
                  <a:rPr lang="en-US" sz="24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</a:rPr>
                  <a:t>,</a:t>
                </a:r>
                <a:r>
                  <a:rPr lang="ru-RU" sz="24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</a:rPr>
                  <a:t>…</a:t>
                </a:r>
                <a:r>
                  <a:rPr lang="en-US" sz="24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</a:rPr>
                  <a:t>}			 </a:t>
                </a:r>
                <a:r>
                  <a:rPr lang="ru-RU" sz="24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</a:rPr>
                  <a:t>/,</a:t>
                </a:r>
                <a:r>
                  <a:rPr lang="en-US" sz="24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</a:rPr>
                  <a:t> log,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/>
                    </m:rad>
                  </m:oMath>
                </a14:m>
                <a:r>
                  <a:rPr lang="ru-RU" sz="24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</a:rPr>
                  <a:t> </a:t>
                </a:r>
                <a:endParaRPr lang="en-US" sz="2400" dirty="0">
                  <a:solidFill>
                    <a:schemeClr val="bg1"/>
                  </a:solidFill>
                  <a:latin typeface="Montserrat" panose="020B0604020202020204" charset="-52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9" name="Прямоугольник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7888" y="3573016"/>
                <a:ext cx="6408712" cy="584775"/>
              </a:xfrm>
              <a:prstGeom prst="rect">
                <a:avLst/>
              </a:prstGeom>
              <a:blipFill>
                <a:blip r:embed="rId4"/>
                <a:stretch>
                  <a:fillRect l="-1522" t="-12500" b="-3437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32FC9A25-E478-4FFA-BAEA-CC51955E79DB}"/>
              </a:ext>
            </a:extLst>
          </p:cNvPr>
          <p:cNvSpPr/>
          <p:nvPr/>
        </p:nvSpPr>
        <p:spPr>
          <a:xfrm>
            <a:off x="263352" y="4149080"/>
            <a:ext cx="5400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Times New Roman" panose="02020603050405020304" pitchFamily="18" charset="0"/>
              </a:rPr>
              <a:t>ℝ</a:t>
            </a:r>
            <a:r>
              <a:rPr lang="en-US" sz="28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Действительные числа</a:t>
            </a:r>
            <a:endParaRPr lang="en-US" sz="28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Прямоугольник 20"/>
              <p:cNvSpPr/>
              <p:nvPr/>
            </p:nvSpPr>
            <p:spPr>
              <a:xfrm>
                <a:off x="5159896" y="5085184"/>
                <a:ext cx="5832648" cy="49757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</a:rPr>
                  <a:t>{</a:t>
                </a:r>
                <a:r>
                  <a:rPr lang="en-US" sz="2400" dirty="0" err="1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</a:rPr>
                  <a:t>i</a:t>
                </a:r>
                <a:r>
                  <a:rPr lang="en-US" sz="24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</a:rPr>
                  <a:t>, 1+2i,</a:t>
                </a:r>
                <a:r>
                  <a:rPr lang="ru-RU" sz="24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</a:rPr>
                  <a:t>…</a:t>
                </a:r>
                <a:r>
                  <a:rPr lang="en-US" sz="24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</a:rPr>
                  <a:t>}</a:t>
                </a:r>
                <a:r>
                  <a:rPr lang="ru-RU" sz="24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</a:rPr>
                  <a:t>	 </a:t>
                </a:r>
                <a:r>
                  <a:rPr lang="en-US" sz="24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</a:rPr>
                  <a:t>			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−1 </m:t>
                        </m:r>
                      </m:e>
                    </m:rad>
                  </m:oMath>
                </a14:m>
                <a:r>
                  <a:rPr lang="ru-RU" sz="24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</a:rPr>
                  <a:t>  </a:t>
                </a:r>
                <a:endParaRPr lang="en-US" sz="2400" dirty="0">
                  <a:solidFill>
                    <a:schemeClr val="bg1"/>
                  </a:solidFill>
                  <a:latin typeface="Montserrat" panose="020B0604020202020204" charset="-52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21" name="Прямоугольник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9896" y="5085184"/>
                <a:ext cx="5832648" cy="497572"/>
              </a:xfrm>
              <a:prstGeom prst="rect">
                <a:avLst/>
              </a:prstGeom>
              <a:blipFill>
                <a:blip r:embed="rId5"/>
                <a:stretch>
                  <a:fillRect l="-1567" t="-1220" b="-2804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73073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11" grpId="0"/>
      <p:bldP spid="12" grpId="0"/>
      <p:bldP spid="13" grpId="0"/>
      <p:bldP spid="14" grpId="0"/>
      <p:bldP spid="15" grpId="0"/>
      <p:bldP spid="16" grpId="0"/>
      <p:bldP spid="18" grpId="0"/>
      <p:bldP spid="19" grpId="0"/>
      <p:bldP spid="20" grpId="0"/>
      <p:bldP spid="2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" name="Заголовок 1"/>
          <p:cNvSpPr txBox="1">
            <a:spLocks/>
          </p:cNvSpPr>
          <p:nvPr/>
        </p:nvSpPr>
        <p:spPr>
          <a:xfrm>
            <a:off x="1991544" y="980728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Табличные Данные</a:t>
            </a:r>
            <a:endParaRPr lang="ru-RU" altLang="ru-RU" sz="3200" b="1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5A207B0-BDBB-4793-A21E-4A1A3558A2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400" y="2276872"/>
            <a:ext cx="11332200" cy="325198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49340B5-6E64-4EFF-BD09-20F26B0A2FFC}"/>
              </a:ext>
            </a:extLst>
          </p:cNvPr>
          <p:cNvSpPr txBox="1"/>
          <p:nvPr/>
        </p:nvSpPr>
        <p:spPr>
          <a:xfrm>
            <a:off x="1199456" y="1772816"/>
            <a:ext cx="27690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</a:rPr>
              <a:t>Номинальные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9FFBE5-DBE0-4EF5-AB91-617831320F3A}"/>
              </a:ext>
            </a:extLst>
          </p:cNvPr>
          <p:cNvSpPr txBox="1"/>
          <p:nvPr/>
        </p:nvSpPr>
        <p:spPr>
          <a:xfrm>
            <a:off x="3619152" y="1791104"/>
            <a:ext cx="269935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</a:rPr>
              <a:t>Номинальные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C770CE9-9F47-4E75-A90C-546E32949810}"/>
              </a:ext>
            </a:extLst>
          </p:cNvPr>
          <p:cNvSpPr txBox="1"/>
          <p:nvPr/>
        </p:nvSpPr>
        <p:spPr>
          <a:xfrm>
            <a:off x="5951984" y="5589240"/>
            <a:ext cx="249568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</a:rPr>
              <a:t>Бинарные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3CF2DBA-F323-4308-BB5D-4233A7401122}"/>
              </a:ext>
            </a:extLst>
          </p:cNvPr>
          <p:cNvSpPr txBox="1"/>
          <p:nvPr/>
        </p:nvSpPr>
        <p:spPr>
          <a:xfrm>
            <a:off x="10039096" y="5734400"/>
            <a:ext cx="253580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</a:rPr>
              <a:t>Порядковые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8B1F42E-937D-46A2-A1D3-DD550559579C}"/>
              </a:ext>
            </a:extLst>
          </p:cNvPr>
          <p:cNvSpPr txBox="1"/>
          <p:nvPr/>
        </p:nvSpPr>
        <p:spPr>
          <a:xfrm>
            <a:off x="2368174" y="5546824"/>
            <a:ext cx="278340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</a:rPr>
              <a:t>Дискретные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82B867D-AC6E-40B9-BECA-BEFCDAF719A6}"/>
              </a:ext>
            </a:extLst>
          </p:cNvPr>
          <p:cNvSpPr txBox="1"/>
          <p:nvPr/>
        </p:nvSpPr>
        <p:spPr>
          <a:xfrm>
            <a:off x="6908800" y="1772816"/>
            <a:ext cx="49269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</a:rPr>
              <a:t>Непрерывные/Дискретные</a:t>
            </a:r>
          </a:p>
        </p:txBody>
      </p:sp>
    </p:spTree>
    <p:extLst>
      <p:ext uri="{BB962C8B-B14F-4D97-AF65-F5344CB8AC3E}">
        <p14:creationId xmlns:p14="http://schemas.microsoft.com/office/powerpoint/2010/main" val="823097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8" grpId="0"/>
      <p:bldP spid="9" grpId="0"/>
      <p:bldP spid="10" grpId="0"/>
      <p:bldP spid="11" grpId="0"/>
      <p:bldP spid="12" grpId="0"/>
      <p:bldP spid="1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303979" y="870744"/>
            <a:ext cx="54601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Изображение / Видео</a:t>
            </a:r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D55CDB4F-1C98-4A3D-A9F8-B8FEE88198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84" t="19918" r="7417" b="12098"/>
          <a:stretch/>
        </p:blipFill>
        <p:spPr bwMode="auto">
          <a:xfrm>
            <a:off x="996008" y="1878856"/>
            <a:ext cx="4045768" cy="339631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5">
            <a:lum bright="70000" contrast="-70000"/>
          </a:blip>
          <a:stretch>
            <a:fillRect/>
          </a:stretch>
        </p:blipFill>
        <p:spPr>
          <a:xfrm>
            <a:off x="6900664" y="1734840"/>
            <a:ext cx="4176464" cy="3585620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6">
            <a:lum bright="70000" contrast="-70000"/>
          </a:blip>
          <a:stretch>
            <a:fillRect/>
          </a:stretch>
        </p:blipFill>
        <p:spPr>
          <a:xfrm>
            <a:off x="1356048" y="5767288"/>
            <a:ext cx="7779025" cy="360040"/>
          </a:xfrm>
          <a:prstGeom prst="rect">
            <a:avLst/>
          </a:prstGeom>
        </p:spPr>
      </p:pic>
      <p:sp>
        <p:nvSpPr>
          <p:cNvPr id="10" name="Прямоугольник 9"/>
          <p:cNvSpPr/>
          <p:nvPr/>
        </p:nvSpPr>
        <p:spPr>
          <a:xfrm>
            <a:off x="6900664" y="1734840"/>
            <a:ext cx="4176464" cy="360040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рямоугольник 10"/>
          <p:cNvSpPr/>
          <p:nvPr/>
        </p:nvSpPr>
        <p:spPr>
          <a:xfrm>
            <a:off x="1356048" y="5767288"/>
            <a:ext cx="3888432" cy="360040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/>
          <p:cNvSpPr/>
          <p:nvPr/>
        </p:nvSpPr>
        <p:spPr>
          <a:xfrm>
            <a:off x="6900664" y="2108200"/>
            <a:ext cx="4176464" cy="346720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рямоугольник 12"/>
          <p:cNvSpPr/>
          <p:nvPr/>
        </p:nvSpPr>
        <p:spPr>
          <a:xfrm>
            <a:off x="5244480" y="5767288"/>
            <a:ext cx="3888432" cy="360040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75338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10" grpId="0" animBg="1"/>
      <p:bldP spid="11" grpId="0" animBg="1"/>
      <p:bldP spid="12" grpId="0" animBg="1"/>
      <p:bldP spid="1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958723" y="874812"/>
            <a:ext cx="54601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Изображение / Видео</a:t>
            </a:r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0576" y="1378868"/>
            <a:ext cx="11942624" cy="288032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993795" y="4259188"/>
            <a:ext cx="2592288" cy="2225557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6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162147" y="4259188"/>
            <a:ext cx="2592288" cy="2225557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7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186484" y="4259188"/>
            <a:ext cx="2592288" cy="2225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092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id="{9FD593B0-5650-4E0F-A619-25231BF3A47F}"/>
              </a:ext>
            </a:extLst>
          </p:cNvPr>
          <p:cNvSpPr/>
          <p:nvPr/>
        </p:nvSpPr>
        <p:spPr>
          <a:xfrm>
            <a:off x="3531112" y="3410893"/>
            <a:ext cx="1800000" cy="18000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Овал 13">
            <a:extLst>
              <a:ext uri="{FF2B5EF4-FFF2-40B4-BE49-F238E27FC236}">
                <a16:creationId xmlns:a16="http://schemas.microsoft.com/office/drawing/2014/main" id="{82BEF587-E0F6-47BB-98EA-643F664A8AB5}"/>
              </a:ext>
            </a:extLst>
          </p:cNvPr>
          <p:cNvSpPr/>
          <p:nvPr/>
        </p:nvSpPr>
        <p:spPr>
          <a:xfrm>
            <a:off x="1861408" y="4145300"/>
            <a:ext cx="1800000" cy="1800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Овал 14">
            <a:extLst>
              <a:ext uri="{FF2B5EF4-FFF2-40B4-BE49-F238E27FC236}">
                <a16:creationId xmlns:a16="http://schemas.microsoft.com/office/drawing/2014/main" id="{BDA75663-43B9-48E2-83D1-59CA3ECEE72C}"/>
              </a:ext>
            </a:extLst>
          </p:cNvPr>
          <p:cNvSpPr/>
          <p:nvPr/>
        </p:nvSpPr>
        <p:spPr>
          <a:xfrm>
            <a:off x="191704" y="4903615"/>
            <a:ext cx="1800000" cy="18000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Овал 15">
            <a:extLst>
              <a:ext uri="{FF2B5EF4-FFF2-40B4-BE49-F238E27FC236}">
                <a16:creationId xmlns:a16="http://schemas.microsoft.com/office/drawing/2014/main" id="{BCC0BDB4-B665-4E43-BEA6-373AECEA1CD1}"/>
              </a:ext>
            </a:extLst>
          </p:cNvPr>
          <p:cNvSpPr/>
          <p:nvPr/>
        </p:nvSpPr>
        <p:spPr>
          <a:xfrm>
            <a:off x="5206432" y="2773561"/>
            <a:ext cx="1800000" cy="18000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TextBox 16"/>
          <p:cNvSpPr txBox="1"/>
          <p:nvPr/>
        </p:nvSpPr>
        <p:spPr>
          <a:xfrm>
            <a:off x="3900828" y="1124744"/>
            <a:ext cx="42947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Временные ряды</a:t>
            </a:r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5951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13" grpId="0" animBg="1"/>
      <p:bldP spid="14" grpId="0" animBg="1"/>
      <p:bldP spid="1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900828" y="1124744"/>
            <a:ext cx="42947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Временные ряды</a:t>
            </a:r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7" name="Рисунок 6" descr="Изображение выглядит как текст, карта&#10;&#10;Автоматически созданное описание">
            <a:extLst>
              <a:ext uri="{FF2B5EF4-FFF2-40B4-BE49-F238E27FC236}">
                <a16:creationId xmlns:a16="http://schemas.microsoft.com/office/drawing/2014/main" id="{3C62B584-36B4-44BC-BA3D-09761070ACE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6" t="-1" b="50680"/>
          <a:stretch/>
        </p:blipFill>
        <p:spPr>
          <a:xfrm>
            <a:off x="2639616" y="1628800"/>
            <a:ext cx="6843903" cy="170470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3DF9C633-3F22-4A1A-9D93-A2CB6EB979B1}"/>
                  </a:ext>
                </a:extLst>
              </p:cNvPr>
              <p:cNvSpPr/>
              <p:nvPr/>
            </p:nvSpPr>
            <p:spPr>
              <a:xfrm>
                <a:off x="983432" y="3645024"/>
                <a:ext cx="4080348" cy="21873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𝑿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∗(</m:t>
                                </m:r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−1)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3DF9C633-3F22-4A1A-9D93-A2CB6EB979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432" y="3645024"/>
                <a:ext cx="4080348" cy="218739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CA9CF147-7883-41B1-A661-ED8116E63073}"/>
              </a:ext>
            </a:extLst>
          </p:cNvPr>
          <p:cNvSpPr/>
          <p:nvPr/>
        </p:nvSpPr>
        <p:spPr>
          <a:xfrm>
            <a:off x="551384" y="3140968"/>
            <a:ext cx="70090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Эквидистантный временной ряд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5674377A-83E1-4798-9778-F1F279F4F7EB}"/>
                  </a:ext>
                </a:extLst>
              </p:cNvPr>
              <p:cNvSpPr/>
              <p:nvPr/>
            </p:nvSpPr>
            <p:spPr>
              <a:xfrm>
                <a:off x="7464152" y="4221088"/>
                <a:ext cx="3058914" cy="21636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𝑿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5674377A-83E1-4798-9778-F1F279F4F7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4152" y="4221088"/>
                <a:ext cx="3058914" cy="216360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67273772-C73D-4CAA-BF0B-1A72EDA86C46}"/>
              </a:ext>
            </a:extLst>
          </p:cNvPr>
          <p:cNvSpPr/>
          <p:nvPr/>
        </p:nvSpPr>
        <p:spPr>
          <a:xfrm>
            <a:off x="5639272" y="3645024"/>
            <a:ext cx="69127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Не эквидистантный временной ряд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DFA60148-72DC-4DE4-9283-37A95B9BFA58}"/>
                  </a:ext>
                </a:extLst>
              </p:cNvPr>
              <p:cNvSpPr/>
              <p:nvPr/>
            </p:nvSpPr>
            <p:spPr>
              <a:xfrm>
                <a:off x="695400" y="5805264"/>
                <a:ext cx="478381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sz="16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</a:t>
                </a:r>
                <a:r>
                  <a:rPr lang="ru-RU" sz="28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частота дискретизации</a:t>
                </a:r>
              </a:p>
            </p:txBody>
          </p:sp>
        </mc:Choice>
        <mc:Fallback xmlns="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DFA60148-72DC-4DE4-9283-37A95B9BFA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400" y="5805264"/>
                <a:ext cx="4783810" cy="523220"/>
              </a:xfrm>
              <a:prstGeom prst="rect">
                <a:avLst/>
              </a:prstGeom>
              <a:blipFill>
                <a:blip r:embed="rId7"/>
                <a:stretch>
                  <a:fillRect t="-11628" r="-1146" b="-3139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45167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8" grpId="0"/>
      <p:bldP spid="9" grpId="0"/>
      <p:bldP spid="10" grpId="0"/>
      <p:bldP spid="11" grpId="0"/>
      <p:bldP spid="1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48911" y="824260"/>
            <a:ext cx="55515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Электрокардиограмма</a:t>
            </a:r>
          </a:p>
        </p:txBody>
      </p:sp>
      <p:grpSp>
        <p:nvGrpSpPr>
          <p:cNvPr id="7" name="Полотно 57805">
            <a:extLst>
              <a:ext uri="{FF2B5EF4-FFF2-40B4-BE49-F238E27FC236}">
                <a16:creationId xmlns:a16="http://schemas.microsoft.com/office/drawing/2014/main" id="{52D05C1C-C229-4F63-AD19-1E0ADA61DEEA}"/>
              </a:ext>
            </a:extLst>
          </p:cNvPr>
          <p:cNvGrpSpPr/>
          <p:nvPr/>
        </p:nvGrpSpPr>
        <p:grpSpPr>
          <a:xfrm>
            <a:off x="1279972" y="1282004"/>
            <a:ext cx="9793088" cy="5157192"/>
            <a:chOff x="0" y="0"/>
            <a:chExt cx="5971540" cy="3556000"/>
          </a:xfrm>
        </p:grpSpPr>
        <p:sp>
          <p:nvSpPr>
            <p:cNvPr id="8" name="Прямоугольник 7">
              <a:extLst>
                <a:ext uri="{FF2B5EF4-FFF2-40B4-BE49-F238E27FC236}">
                  <a16:creationId xmlns:a16="http://schemas.microsoft.com/office/drawing/2014/main" id="{D92BD9B4-4DAD-441C-AAEB-2F5EA5314487}"/>
                </a:ext>
              </a:extLst>
            </p:cNvPr>
            <p:cNvSpPr/>
            <p:nvPr/>
          </p:nvSpPr>
          <p:spPr>
            <a:xfrm>
              <a:off x="0" y="0"/>
              <a:ext cx="5971540" cy="3556000"/>
            </a:xfrm>
            <a:prstGeom prst="rect">
              <a:avLst/>
            </a:prstGeom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Полилиния: фигура 49">
              <a:extLst>
                <a:ext uri="{FF2B5EF4-FFF2-40B4-BE49-F238E27FC236}">
                  <a16:creationId xmlns:a16="http://schemas.microsoft.com/office/drawing/2014/main" id="{7D06681C-EBCF-4E1B-8A8F-2FAAE10E4AAB}"/>
                </a:ext>
              </a:extLst>
            </p:cNvPr>
            <p:cNvSpPr/>
            <p:nvPr/>
          </p:nvSpPr>
          <p:spPr>
            <a:xfrm>
              <a:off x="377190" y="12198"/>
              <a:ext cx="5303520" cy="2845302"/>
            </a:xfrm>
            <a:custGeom>
              <a:avLst/>
              <a:gdLst>
                <a:gd name="connsiteX0" fmla="*/ 0 w 3599794"/>
                <a:gd name="connsiteY0" fmla="*/ 1166969 h 1465824"/>
                <a:gd name="connsiteX1" fmla="*/ 131380 w 3599794"/>
                <a:gd name="connsiteY1" fmla="*/ 1166969 h 1465824"/>
                <a:gd name="connsiteX2" fmla="*/ 199697 w 3599794"/>
                <a:gd name="connsiteY2" fmla="*/ 1088141 h 1465824"/>
                <a:gd name="connsiteX3" fmla="*/ 299545 w 3599794"/>
                <a:gd name="connsiteY3" fmla="*/ 1101279 h 1465824"/>
                <a:gd name="connsiteX4" fmla="*/ 349469 w 3599794"/>
                <a:gd name="connsiteY4" fmla="*/ 1169596 h 1465824"/>
                <a:gd name="connsiteX5" fmla="*/ 509752 w 3599794"/>
                <a:gd name="connsiteY5" fmla="*/ 1166969 h 1465824"/>
                <a:gd name="connsiteX6" fmla="*/ 546538 w 3599794"/>
                <a:gd name="connsiteY6" fmla="*/ 1279955 h 1465824"/>
                <a:gd name="connsiteX7" fmla="*/ 596463 w 3599794"/>
                <a:gd name="connsiteY7" fmla="*/ 320 h 1465824"/>
                <a:gd name="connsiteX8" fmla="*/ 693683 w 3599794"/>
                <a:gd name="connsiteY8" fmla="*/ 1411334 h 1465824"/>
                <a:gd name="connsiteX9" fmla="*/ 748863 w 3599794"/>
                <a:gd name="connsiteY9" fmla="*/ 1174852 h 1465824"/>
                <a:gd name="connsiteX10" fmla="*/ 985345 w 3599794"/>
                <a:gd name="connsiteY10" fmla="*/ 1166969 h 1465824"/>
                <a:gd name="connsiteX11" fmla="*/ 1079938 w 3599794"/>
                <a:gd name="connsiteY11" fmla="*/ 1111789 h 1465824"/>
                <a:gd name="connsiteX12" fmla="*/ 1145628 w 3599794"/>
                <a:gd name="connsiteY12" fmla="*/ 1009314 h 1465824"/>
                <a:gd name="connsiteX13" fmla="*/ 1224456 w 3599794"/>
                <a:gd name="connsiteY13" fmla="*/ 943624 h 1465824"/>
                <a:gd name="connsiteX14" fmla="*/ 1300656 w 3599794"/>
                <a:gd name="connsiteY14" fmla="*/ 972527 h 1465824"/>
                <a:gd name="connsiteX15" fmla="*/ 1392621 w 3599794"/>
                <a:gd name="connsiteY15" fmla="*/ 1109162 h 1465824"/>
                <a:gd name="connsiteX16" fmla="*/ 1474076 w 3599794"/>
                <a:gd name="connsiteY16" fmla="*/ 1166969 h 1465824"/>
                <a:gd name="connsiteX17" fmla="*/ 1642242 w 3599794"/>
                <a:gd name="connsiteY17" fmla="*/ 1166969 h 1465824"/>
                <a:gd name="connsiteX18" fmla="*/ 1757856 w 3599794"/>
                <a:gd name="connsiteY18" fmla="*/ 1109162 h 1465824"/>
                <a:gd name="connsiteX19" fmla="*/ 1857704 w 3599794"/>
                <a:gd name="connsiteY19" fmla="*/ 1103907 h 1465824"/>
                <a:gd name="connsiteX20" fmla="*/ 1933904 w 3599794"/>
                <a:gd name="connsiteY20" fmla="*/ 1169596 h 1465824"/>
                <a:gd name="connsiteX21" fmla="*/ 2046890 w 3599794"/>
                <a:gd name="connsiteY21" fmla="*/ 1166969 h 1465824"/>
                <a:gd name="connsiteX22" fmla="*/ 2115207 w 3599794"/>
                <a:gd name="connsiteY22" fmla="*/ 1093396 h 1465824"/>
                <a:gd name="connsiteX23" fmla="*/ 2194035 w 3599794"/>
                <a:gd name="connsiteY23" fmla="*/ 1090769 h 1465824"/>
                <a:gd name="connsiteX24" fmla="*/ 2275490 w 3599794"/>
                <a:gd name="connsiteY24" fmla="*/ 1166969 h 1465824"/>
                <a:gd name="connsiteX25" fmla="*/ 2414752 w 3599794"/>
                <a:gd name="connsiteY25" fmla="*/ 1166969 h 1465824"/>
                <a:gd name="connsiteX26" fmla="*/ 2469932 w 3599794"/>
                <a:gd name="connsiteY26" fmla="*/ 1298348 h 1465824"/>
                <a:gd name="connsiteX27" fmla="*/ 2532994 w 3599794"/>
                <a:gd name="connsiteY27" fmla="*/ 320 h 1465824"/>
                <a:gd name="connsiteX28" fmla="*/ 2627587 w 3599794"/>
                <a:gd name="connsiteY28" fmla="*/ 1403452 h 1465824"/>
                <a:gd name="connsiteX29" fmla="*/ 2669628 w 3599794"/>
                <a:gd name="connsiteY29" fmla="*/ 1161714 h 1465824"/>
                <a:gd name="connsiteX30" fmla="*/ 2924504 w 3599794"/>
                <a:gd name="connsiteY30" fmla="*/ 1161714 h 1465824"/>
                <a:gd name="connsiteX31" fmla="*/ 3037490 w 3599794"/>
                <a:gd name="connsiteY31" fmla="*/ 1027707 h 1465824"/>
                <a:gd name="connsiteX32" fmla="*/ 3155732 w 3599794"/>
                <a:gd name="connsiteY32" fmla="*/ 959389 h 1465824"/>
                <a:gd name="connsiteX33" fmla="*/ 3250325 w 3599794"/>
                <a:gd name="connsiteY33" fmla="*/ 985665 h 1465824"/>
                <a:gd name="connsiteX34" fmla="*/ 3292366 w 3599794"/>
                <a:gd name="connsiteY34" fmla="*/ 1098652 h 1465824"/>
                <a:gd name="connsiteX35" fmla="*/ 3363311 w 3599794"/>
                <a:gd name="connsiteY35" fmla="*/ 1161714 h 1465824"/>
                <a:gd name="connsiteX36" fmla="*/ 3536732 w 3599794"/>
                <a:gd name="connsiteY36" fmla="*/ 1164341 h 1465824"/>
                <a:gd name="connsiteX37" fmla="*/ 3599794 w 3599794"/>
                <a:gd name="connsiteY37" fmla="*/ 1132810 h 146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599794" h="1465824">
                  <a:moveTo>
                    <a:pt x="0" y="1166969"/>
                  </a:moveTo>
                  <a:cubicBezTo>
                    <a:pt x="49048" y="1173538"/>
                    <a:pt x="98097" y="1180107"/>
                    <a:pt x="131380" y="1166969"/>
                  </a:cubicBezTo>
                  <a:cubicBezTo>
                    <a:pt x="164663" y="1153831"/>
                    <a:pt x="171670" y="1099089"/>
                    <a:pt x="199697" y="1088141"/>
                  </a:cubicBezTo>
                  <a:cubicBezTo>
                    <a:pt x="227725" y="1077193"/>
                    <a:pt x="274583" y="1087703"/>
                    <a:pt x="299545" y="1101279"/>
                  </a:cubicBezTo>
                  <a:cubicBezTo>
                    <a:pt x="324507" y="1114855"/>
                    <a:pt x="314435" y="1158648"/>
                    <a:pt x="349469" y="1169596"/>
                  </a:cubicBezTo>
                  <a:cubicBezTo>
                    <a:pt x="384504" y="1180544"/>
                    <a:pt x="476907" y="1148576"/>
                    <a:pt x="509752" y="1166969"/>
                  </a:cubicBezTo>
                  <a:cubicBezTo>
                    <a:pt x="542597" y="1185362"/>
                    <a:pt x="532086" y="1474396"/>
                    <a:pt x="546538" y="1279955"/>
                  </a:cubicBezTo>
                  <a:cubicBezTo>
                    <a:pt x="560990" y="1085514"/>
                    <a:pt x="571939" y="-21577"/>
                    <a:pt x="596463" y="320"/>
                  </a:cubicBezTo>
                  <a:cubicBezTo>
                    <a:pt x="620987" y="22216"/>
                    <a:pt x="668283" y="1215579"/>
                    <a:pt x="693683" y="1411334"/>
                  </a:cubicBezTo>
                  <a:cubicBezTo>
                    <a:pt x="719083" y="1607089"/>
                    <a:pt x="700253" y="1215579"/>
                    <a:pt x="748863" y="1174852"/>
                  </a:cubicBezTo>
                  <a:cubicBezTo>
                    <a:pt x="797473" y="1134125"/>
                    <a:pt x="930166" y="1177479"/>
                    <a:pt x="985345" y="1166969"/>
                  </a:cubicBezTo>
                  <a:cubicBezTo>
                    <a:pt x="1040524" y="1156459"/>
                    <a:pt x="1053224" y="1138065"/>
                    <a:pt x="1079938" y="1111789"/>
                  </a:cubicBezTo>
                  <a:cubicBezTo>
                    <a:pt x="1106652" y="1085513"/>
                    <a:pt x="1121542" y="1037341"/>
                    <a:pt x="1145628" y="1009314"/>
                  </a:cubicBezTo>
                  <a:cubicBezTo>
                    <a:pt x="1169714" y="981287"/>
                    <a:pt x="1198618" y="949755"/>
                    <a:pt x="1224456" y="943624"/>
                  </a:cubicBezTo>
                  <a:cubicBezTo>
                    <a:pt x="1250294" y="937493"/>
                    <a:pt x="1272629" y="944937"/>
                    <a:pt x="1300656" y="972527"/>
                  </a:cubicBezTo>
                  <a:cubicBezTo>
                    <a:pt x="1328683" y="1000117"/>
                    <a:pt x="1363718" y="1076755"/>
                    <a:pt x="1392621" y="1109162"/>
                  </a:cubicBezTo>
                  <a:cubicBezTo>
                    <a:pt x="1421524" y="1141569"/>
                    <a:pt x="1432473" y="1157335"/>
                    <a:pt x="1474076" y="1166969"/>
                  </a:cubicBezTo>
                  <a:cubicBezTo>
                    <a:pt x="1515679" y="1176603"/>
                    <a:pt x="1594945" y="1176603"/>
                    <a:pt x="1642242" y="1166969"/>
                  </a:cubicBezTo>
                  <a:cubicBezTo>
                    <a:pt x="1689539" y="1157335"/>
                    <a:pt x="1721946" y="1119672"/>
                    <a:pt x="1757856" y="1109162"/>
                  </a:cubicBezTo>
                  <a:cubicBezTo>
                    <a:pt x="1793766" y="1098652"/>
                    <a:pt x="1828363" y="1093835"/>
                    <a:pt x="1857704" y="1103907"/>
                  </a:cubicBezTo>
                  <a:cubicBezTo>
                    <a:pt x="1887045" y="1113979"/>
                    <a:pt x="1902373" y="1159086"/>
                    <a:pt x="1933904" y="1169596"/>
                  </a:cubicBezTo>
                  <a:cubicBezTo>
                    <a:pt x="1965435" y="1180106"/>
                    <a:pt x="2016673" y="1179669"/>
                    <a:pt x="2046890" y="1166969"/>
                  </a:cubicBezTo>
                  <a:cubicBezTo>
                    <a:pt x="2077107" y="1154269"/>
                    <a:pt x="2090683" y="1106096"/>
                    <a:pt x="2115207" y="1093396"/>
                  </a:cubicBezTo>
                  <a:cubicBezTo>
                    <a:pt x="2139731" y="1080696"/>
                    <a:pt x="2167321" y="1078507"/>
                    <a:pt x="2194035" y="1090769"/>
                  </a:cubicBezTo>
                  <a:cubicBezTo>
                    <a:pt x="2220749" y="1103031"/>
                    <a:pt x="2238704" y="1154269"/>
                    <a:pt x="2275490" y="1166969"/>
                  </a:cubicBezTo>
                  <a:cubicBezTo>
                    <a:pt x="2312276" y="1179669"/>
                    <a:pt x="2382345" y="1145072"/>
                    <a:pt x="2414752" y="1166969"/>
                  </a:cubicBezTo>
                  <a:cubicBezTo>
                    <a:pt x="2447159" y="1188866"/>
                    <a:pt x="2450225" y="1492789"/>
                    <a:pt x="2469932" y="1298348"/>
                  </a:cubicBezTo>
                  <a:cubicBezTo>
                    <a:pt x="2489639" y="1103907"/>
                    <a:pt x="2506718" y="-17197"/>
                    <a:pt x="2532994" y="320"/>
                  </a:cubicBezTo>
                  <a:cubicBezTo>
                    <a:pt x="2559270" y="17837"/>
                    <a:pt x="2604815" y="1209886"/>
                    <a:pt x="2627587" y="1403452"/>
                  </a:cubicBezTo>
                  <a:cubicBezTo>
                    <a:pt x="2650359" y="1597018"/>
                    <a:pt x="2620142" y="1202004"/>
                    <a:pt x="2669628" y="1161714"/>
                  </a:cubicBezTo>
                  <a:cubicBezTo>
                    <a:pt x="2719114" y="1121424"/>
                    <a:pt x="2863194" y="1184048"/>
                    <a:pt x="2924504" y="1161714"/>
                  </a:cubicBezTo>
                  <a:cubicBezTo>
                    <a:pt x="2985814" y="1139380"/>
                    <a:pt x="2998952" y="1061428"/>
                    <a:pt x="3037490" y="1027707"/>
                  </a:cubicBezTo>
                  <a:cubicBezTo>
                    <a:pt x="3076028" y="993986"/>
                    <a:pt x="3120260" y="966396"/>
                    <a:pt x="3155732" y="959389"/>
                  </a:cubicBezTo>
                  <a:cubicBezTo>
                    <a:pt x="3191204" y="952382"/>
                    <a:pt x="3227553" y="962455"/>
                    <a:pt x="3250325" y="985665"/>
                  </a:cubicBezTo>
                  <a:cubicBezTo>
                    <a:pt x="3273097" y="1008875"/>
                    <a:pt x="3273535" y="1069310"/>
                    <a:pt x="3292366" y="1098652"/>
                  </a:cubicBezTo>
                  <a:cubicBezTo>
                    <a:pt x="3311197" y="1127993"/>
                    <a:pt x="3322583" y="1150766"/>
                    <a:pt x="3363311" y="1161714"/>
                  </a:cubicBezTo>
                  <a:cubicBezTo>
                    <a:pt x="3404039" y="1172662"/>
                    <a:pt x="3497318" y="1169158"/>
                    <a:pt x="3536732" y="1164341"/>
                  </a:cubicBezTo>
                  <a:cubicBezTo>
                    <a:pt x="3576146" y="1159524"/>
                    <a:pt x="3593663" y="1138503"/>
                    <a:pt x="3599794" y="1132810"/>
                  </a:cubicBezTo>
                </a:path>
              </a:pathLst>
            </a:cu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ru-RU" sz="2400">
                <a:solidFill>
                  <a:schemeClr val="bg1"/>
                </a:solidFill>
              </a:endParaRPr>
            </a:p>
          </p:txBody>
        </p:sp>
        <p:cxnSp>
          <p:nvCxnSpPr>
            <p:cNvPr id="10" name="Прямая со стрелкой 9">
              <a:extLst>
                <a:ext uri="{FF2B5EF4-FFF2-40B4-BE49-F238E27FC236}">
                  <a16:creationId xmlns:a16="http://schemas.microsoft.com/office/drawing/2014/main" id="{C4967597-10C4-4470-BB55-7F5549F827F4}"/>
                </a:ext>
              </a:extLst>
            </p:cNvPr>
            <p:cNvCxnSpPr/>
            <p:nvPr/>
          </p:nvCxnSpPr>
          <p:spPr>
            <a:xfrm>
              <a:off x="1306830" y="190500"/>
              <a:ext cx="2727960" cy="0"/>
            </a:xfrm>
            <a:prstGeom prst="straightConnector1">
              <a:avLst/>
            </a:prstGeom>
            <a:ln>
              <a:solidFill>
                <a:srgbClr val="0070C0"/>
              </a:solidFill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Прямая соединительная линия 10">
              <a:extLst>
                <a:ext uri="{FF2B5EF4-FFF2-40B4-BE49-F238E27FC236}">
                  <a16:creationId xmlns:a16="http://schemas.microsoft.com/office/drawing/2014/main" id="{02AF60BE-0F04-4C31-8AB8-C7343388A8F5}"/>
                </a:ext>
              </a:extLst>
            </p:cNvPr>
            <p:cNvCxnSpPr/>
            <p:nvPr/>
          </p:nvCxnSpPr>
          <p:spPr>
            <a:xfrm>
              <a:off x="567690" y="2316480"/>
              <a:ext cx="0" cy="441960"/>
            </a:xfrm>
            <a:prstGeom prst="line">
              <a:avLst/>
            </a:prstGeom>
            <a:ln>
              <a:solidFill>
                <a:srgbClr val="0070C0"/>
              </a:solidFill>
              <a:prstDash val="lg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Прямая соединительная линия 11">
              <a:extLst>
                <a:ext uri="{FF2B5EF4-FFF2-40B4-BE49-F238E27FC236}">
                  <a16:creationId xmlns:a16="http://schemas.microsoft.com/office/drawing/2014/main" id="{72B2F37F-A77A-4C63-9716-0100232BC4B3}"/>
                </a:ext>
              </a:extLst>
            </p:cNvPr>
            <p:cNvCxnSpPr>
              <a:stCxn id="9" idx="4"/>
            </p:cNvCxnSpPr>
            <p:nvPr/>
          </p:nvCxnSpPr>
          <p:spPr>
            <a:xfrm flipV="1">
              <a:off x="892057" y="601980"/>
              <a:ext cx="18533" cy="1680514"/>
            </a:xfrm>
            <a:prstGeom prst="line">
              <a:avLst/>
            </a:prstGeom>
            <a:ln>
              <a:solidFill>
                <a:srgbClr val="0070C0"/>
              </a:solidFill>
              <a:prstDash val="lg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Прямая соединительная линия 12">
              <a:extLst>
                <a:ext uri="{FF2B5EF4-FFF2-40B4-BE49-F238E27FC236}">
                  <a16:creationId xmlns:a16="http://schemas.microsoft.com/office/drawing/2014/main" id="{E82DE65D-C059-438A-9664-43F058055B30}"/>
                </a:ext>
              </a:extLst>
            </p:cNvPr>
            <p:cNvCxnSpPr>
              <a:stCxn id="9" idx="5"/>
            </p:cNvCxnSpPr>
            <p:nvPr/>
          </p:nvCxnSpPr>
          <p:spPr>
            <a:xfrm flipH="1" flipV="1">
              <a:off x="1116330" y="601980"/>
              <a:ext cx="11870" cy="1675414"/>
            </a:xfrm>
            <a:prstGeom prst="line">
              <a:avLst/>
            </a:prstGeom>
            <a:ln>
              <a:solidFill>
                <a:srgbClr val="0070C0"/>
              </a:solidFill>
              <a:prstDash val="lg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Прямая соединительная линия 13">
              <a:extLst>
                <a:ext uri="{FF2B5EF4-FFF2-40B4-BE49-F238E27FC236}">
                  <a16:creationId xmlns:a16="http://schemas.microsoft.com/office/drawing/2014/main" id="{4CD285A2-CFD9-4290-BC3F-507E27962286}"/>
                </a:ext>
              </a:extLst>
            </p:cNvPr>
            <p:cNvCxnSpPr/>
            <p:nvPr/>
          </p:nvCxnSpPr>
          <p:spPr>
            <a:xfrm>
              <a:off x="1078230" y="2316480"/>
              <a:ext cx="0" cy="802277"/>
            </a:xfrm>
            <a:prstGeom prst="line">
              <a:avLst/>
            </a:prstGeom>
            <a:ln>
              <a:solidFill>
                <a:srgbClr val="0070C0"/>
              </a:solidFill>
              <a:prstDash val="lg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Прямая соединительная линия 14">
              <a:extLst>
                <a:ext uri="{FF2B5EF4-FFF2-40B4-BE49-F238E27FC236}">
                  <a16:creationId xmlns:a16="http://schemas.microsoft.com/office/drawing/2014/main" id="{8AB2BF09-3C3C-4D6B-9BBB-38CB3729733A}"/>
                </a:ext>
              </a:extLst>
            </p:cNvPr>
            <p:cNvCxnSpPr/>
            <p:nvPr/>
          </p:nvCxnSpPr>
          <p:spPr>
            <a:xfrm flipH="1" flipV="1">
              <a:off x="1466850" y="601980"/>
              <a:ext cx="13628" cy="2026920"/>
            </a:xfrm>
            <a:prstGeom prst="line">
              <a:avLst/>
            </a:prstGeom>
            <a:ln>
              <a:solidFill>
                <a:srgbClr val="0070C0"/>
              </a:solidFill>
              <a:prstDash val="lg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Прямая соединительная линия 15">
              <a:extLst>
                <a:ext uri="{FF2B5EF4-FFF2-40B4-BE49-F238E27FC236}">
                  <a16:creationId xmlns:a16="http://schemas.microsoft.com/office/drawing/2014/main" id="{F2E1A6E3-7EFD-42DE-BCB4-40FBDBB9C3DA}"/>
                </a:ext>
              </a:extLst>
            </p:cNvPr>
            <p:cNvCxnSpPr/>
            <p:nvPr/>
          </p:nvCxnSpPr>
          <p:spPr>
            <a:xfrm flipV="1">
              <a:off x="1809750" y="601980"/>
              <a:ext cx="0" cy="1600200"/>
            </a:xfrm>
            <a:prstGeom prst="line">
              <a:avLst/>
            </a:prstGeom>
            <a:ln>
              <a:solidFill>
                <a:srgbClr val="0070C0"/>
              </a:solidFill>
              <a:prstDash val="lg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Прямая соединительная линия 16">
              <a:extLst>
                <a:ext uri="{FF2B5EF4-FFF2-40B4-BE49-F238E27FC236}">
                  <a16:creationId xmlns:a16="http://schemas.microsoft.com/office/drawing/2014/main" id="{FBD70A8B-B91D-4F64-B7CE-787A6F5B76B6}"/>
                </a:ext>
              </a:extLst>
            </p:cNvPr>
            <p:cNvCxnSpPr>
              <a:stCxn id="9" idx="16"/>
            </p:cNvCxnSpPr>
            <p:nvPr/>
          </p:nvCxnSpPr>
          <p:spPr>
            <a:xfrm>
              <a:off x="2548923" y="2277394"/>
              <a:ext cx="7587" cy="803263"/>
            </a:xfrm>
            <a:prstGeom prst="line">
              <a:avLst/>
            </a:prstGeom>
            <a:ln>
              <a:solidFill>
                <a:srgbClr val="0070C0"/>
              </a:solidFill>
              <a:prstDash val="lg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Прямая соединительная линия 17">
              <a:extLst>
                <a:ext uri="{FF2B5EF4-FFF2-40B4-BE49-F238E27FC236}">
                  <a16:creationId xmlns:a16="http://schemas.microsoft.com/office/drawing/2014/main" id="{C20B470D-4061-48D4-A8ED-0D6246F8D017}"/>
                </a:ext>
              </a:extLst>
            </p:cNvPr>
            <p:cNvCxnSpPr/>
            <p:nvPr/>
          </p:nvCxnSpPr>
          <p:spPr>
            <a:xfrm flipV="1">
              <a:off x="3366135" y="1590675"/>
              <a:ext cx="0" cy="725587"/>
            </a:xfrm>
            <a:prstGeom prst="line">
              <a:avLst/>
            </a:prstGeom>
            <a:ln>
              <a:solidFill>
                <a:srgbClr val="0070C0"/>
              </a:solidFill>
              <a:prstDash val="lg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Прямая соединительная линия 18">
              <a:extLst>
                <a:ext uri="{FF2B5EF4-FFF2-40B4-BE49-F238E27FC236}">
                  <a16:creationId xmlns:a16="http://schemas.microsoft.com/office/drawing/2014/main" id="{3C48BEF2-B6B6-445E-B10F-051FDD287EE2}"/>
                </a:ext>
              </a:extLst>
            </p:cNvPr>
            <p:cNvCxnSpPr>
              <a:stCxn id="9" idx="24"/>
            </p:cNvCxnSpPr>
            <p:nvPr/>
          </p:nvCxnSpPr>
          <p:spPr>
            <a:xfrm flipH="1" flipV="1">
              <a:off x="3722370" y="1590525"/>
              <a:ext cx="7264" cy="686655"/>
            </a:xfrm>
            <a:prstGeom prst="line">
              <a:avLst/>
            </a:prstGeom>
            <a:ln>
              <a:solidFill>
                <a:srgbClr val="0070C0"/>
              </a:solidFill>
              <a:prstDash val="lg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Прямая соединительная линия 19">
              <a:extLst>
                <a:ext uri="{FF2B5EF4-FFF2-40B4-BE49-F238E27FC236}">
                  <a16:creationId xmlns:a16="http://schemas.microsoft.com/office/drawing/2014/main" id="{C9163AD6-0780-43FA-AA62-DF4E9AD053BE}"/>
                </a:ext>
              </a:extLst>
            </p:cNvPr>
            <p:cNvCxnSpPr>
              <a:stCxn id="9" idx="25"/>
            </p:cNvCxnSpPr>
            <p:nvPr/>
          </p:nvCxnSpPr>
          <p:spPr>
            <a:xfrm>
              <a:off x="3934806" y="2277394"/>
              <a:ext cx="924" cy="627731"/>
            </a:xfrm>
            <a:prstGeom prst="line">
              <a:avLst/>
            </a:prstGeom>
            <a:ln>
              <a:solidFill>
                <a:srgbClr val="0070C0"/>
              </a:solidFill>
              <a:prstDash val="lg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Прямая соединительная линия 20">
              <a:extLst>
                <a:ext uri="{FF2B5EF4-FFF2-40B4-BE49-F238E27FC236}">
                  <a16:creationId xmlns:a16="http://schemas.microsoft.com/office/drawing/2014/main" id="{EA3A80DD-602D-47BD-97A9-35B619C36E11}"/>
                </a:ext>
              </a:extLst>
            </p:cNvPr>
            <p:cNvCxnSpPr/>
            <p:nvPr/>
          </p:nvCxnSpPr>
          <p:spPr>
            <a:xfrm>
              <a:off x="4362450" y="2277394"/>
              <a:ext cx="1905" cy="627731"/>
            </a:xfrm>
            <a:prstGeom prst="line">
              <a:avLst/>
            </a:prstGeom>
            <a:ln>
              <a:solidFill>
                <a:srgbClr val="0070C0"/>
              </a:solidFill>
              <a:prstDash val="lg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Прямая соединительная линия 21">
              <a:extLst>
                <a:ext uri="{FF2B5EF4-FFF2-40B4-BE49-F238E27FC236}">
                  <a16:creationId xmlns:a16="http://schemas.microsoft.com/office/drawing/2014/main" id="{1558BEC9-11AC-402F-BC7B-B57E7AB048ED}"/>
                </a:ext>
              </a:extLst>
            </p:cNvPr>
            <p:cNvCxnSpPr/>
            <p:nvPr/>
          </p:nvCxnSpPr>
          <p:spPr>
            <a:xfrm flipH="1" flipV="1">
              <a:off x="4696573" y="1590536"/>
              <a:ext cx="8777" cy="691743"/>
            </a:xfrm>
            <a:prstGeom prst="line">
              <a:avLst/>
            </a:prstGeom>
            <a:ln>
              <a:solidFill>
                <a:srgbClr val="0070C0"/>
              </a:solidFill>
              <a:prstDash val="lg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Прямая соединительная линия 22">
              <a:extLst>
                <a:ext uri="{FF2B5EF4-FFF2-40B4-BE49-F238E27FC236}">
                  <a16:creationId xmlns:a16="http://schemas.microsoft.com/office/drawing/2014/main" id="{E344B7C4-E8E8-4D26-9AF5-BEA03CE2DFD3}"/>
                </a:ext>
              </a:extLst>
            </p:cNvPr>
            <p:cNvCxnSpPr/>
            <p:nvPr/>
          </p:nvCxnSpPr>
          <p:spPr>
            <a:xfrm flipV="1">
              <a:off x="5330190" y="1495425"/>
              <a:ext cx="0" cy="820837"/>
            </a:xfrm>
            <a:prstGeom prst="line">
              <a:avLst/>
            </a:prstGeom>
            <a:ln>
              <a:solidFill>
                <a:srgbClr val="0070C0"/>
              </a:solidFill>
              <a:prstDash val="lg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Прямая со стрелкой 23">
              <a:extLst>
                <a:ext uri="{FF2B5EF4-FFF2-40B4-BE49-F238E27FC236}">
                  <a16:creationId xmlns:a16="http://schemas.microsoft.com/office/drawing/2014/main" id="{41CB2E3B-639A-4ABB-B40F-FBC37233BFC9}"/>
                </a:ext>
              </a:extLst>
            </p:cNvPr>
            <p:cNvCxnSpPr/>
            <p:nvPr/>
          </p:nvCxnSpPr>
          <p:spPr>
            <a:xfrm>
              <a:off x="4705350" y="1590792"/>
              <a:ext cx="624840" cy="0"/>
            </a:xfrm>
            <a:prstGeom prst="straightConnector1">
              <a:avLst/>
            </a:prstGeom>
            <a:ln>
              <a:solidFill>
                <a:srgbClr val="0070C0"/>
              </a:solidFill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Прямая со стрелкой 24">
              <a:extLst>
                <a:ext uri="{FF2B5EF4-FFF2-40B4-BE49-F238E27FC236}">
                  <a16:creationId xmlns:a16="http://schemas.microsoft.com/office/drawing/2014/main" id="{329C8365-8EA2-47E8-BDA8-7C37FBD176C1}"/>
                </a:ext>
              </a:extLst>
            </p:cNvPr>
            <p:cNvCxnSpPr/>
            <p:nvPr/>
          </p:nvCxnSpPr>
          <p:spPr>
            <a:xfrm>
              <a:off x="3366135" y="1655445"/>
              <a:ext cx="327660" cy="0"/>
            </a:xfrm>
            <a:prstGeom prst="straightConnector1">
              <a:avLst/>
            </a:prstGeom>
            <a:ln>
              <a:solidFill>
                <a:srgbClr val="0070C0"/>
              </a:solidFill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Прямая со стрелкой 25">
              <a:extLst>
                <a:ext uri="{FF2B5EF4-FFF2-40B4-BE49-F238E27FC236}">
                  <a16:creationId xmlns:a16="http://schemas.microsoft.com/office/drawing/2014/main" id="{741E8671-C262-4100-8201-9C807B95458A}"/>
                </a:ext>
              </a:extLst>
            </p:cNvPr>
            <p:cNvCxnSpPr/>
            <p:nvPr/>
          </p:nvCxnSpPr>
          <p:spPr>
            <a:xfrm>
              <a:off x="1078230" y="3020786"/>
              <a:ext cx="1470693" cy="0"/>
            </a:xfrm>
            <a:prstGeom prst="straightConnector1">
              <a:avLst/>
            </a:prstGeom>
            <a:ln>
              <a:solidFill>
                <a:srgbClr val="0070C0"/>
              </a:solidFill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Прямая со стрелкой 26">
              <a:extLst>
                <a:ext uri="{FF2B5EF4-FFF2-40B4-BE49-F238E27FC236}">
                  <a16:creationId xmlns:a16="http://schemas.microsoft.com/office/drawing/2014/main" id="{AB4F2F08-3416-4D62-B7E0-C46B7F2846E2}"/>
                </a:ext>
              </a:extLst>
            </p:cNvPr>
            <p:cNvCxnSpPr/>
            <p:nvPr/>
          </p:nvCxnSpPr>
          <p:spPr>
            <a:xfrm>
              <a:off x="567690" y="2596243"/>
              <a:ext cx="510540" cy="0"/>
            </a:xfrm>
            <a:prstGeom prst="straightConnector1">
              <a:avLst/>
            </a:prstGeom>
            <a:ln>
              <a:solidFill>
                <a:srgbClr val="0070C0"/>
              </a:solidFill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Прямая со стрелкой 27">
              <a:extLst>
                <a:ext uri="{FF2B5EF4-FFF2-40B4-BE49-F238E27FC236}">
                  <a16:creationId xmlns:a16="http://schemas.microsoft.com/office/drawing/2014/main" id="{BE16AFFD-192C-470F-AB8E-A371D58CA48C}"/>
                </a:ext>
              </a:extLst>
            </p:cNvPr>
            <p:cNvCxnSpPr/>
            <p:nvPr/>
          </p:nvCxnSpPr>
          <p:spPr>
            <a:xfrm>
              <a:off x="910590" y="696686"/>
              <a:ext cx="205740" cy="0"/>
            </a:xfrm>
            <a:prstGeom prst="straightConnector1">
              <a:avLst/>
            </a:prstGeom>
            <a:ln>
              <a:solidFill>
                <a:srgbClr val="0070C0"/>
              </a:solidFill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Прямая со стрелкой 28">
              <a:extLst>
                <a:ext uri="{FF2B5EF4-FFF2-40B4-BE49-F238E27FC236}">
                  <a16:creationId xmlns:a16="http://schemas.microsoft.com/office/drawing/2014/main" id="{8D80A1A4-2C26-412C-B05D-1542D70679EE}"/>
                </a:ext>
              </a:extLst>
            </p:cNvPr>
            <p:cNvCxnSpPr/>
            <p:nvPr/>
          </p:nvCxnSpPr>
          <p:spPr>
            <a:xfrm>
              <a:off x="1455965" y="729343"/>
              <a:ext cx="381000" cy="0"/>
            </a:xfrm>
            <a:prstGeom prst="straightConnector1">
              <a:avLst/>
            </a:prstGeom>
            <a:ln>
              <a:solidFill>
                <a:srgbClr val="0070C0"/>
              </a:solidFill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Прямая со стрелкой 29">
              <a:extLst>
                <a:ext uri="{FF2B5EF4-FFF2-40B4-BE49-F238E27FC236}">
                  <a16:creationId xmlns:a16="http://schemas.microsoft.com/office/drawing/2014/main" id="{DD20FF83-33D6-4EE6-940C-32B6721A3512}"/>
                </a:ext>
              </a:extLst>
            </p:cNvPr>
            <p:cNvCxnSpPr/>
            <p:nvPr/>
          </p:nvCxnSpPr>
          <p:spPr>
            <a:xfrm>
              <a:off x="1480478" y="2514600"/>
              <a:ext cx="1068445" cy="0"/>
            </a:xfrm>
            <a:prstGeom prst="straightConnector1">
              <a:avLst/>
            </a:prstGeom>
            <a:ln>
              <a:solidFill>
                <a:srgbClr val="0070C0"/>
              </a:solidFill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1" name="Надпись 107">
              <a:extLst>
                <a:ext uri="{FF2B5EF4-FFF2-40B4-BE49-F238E27FC236}">
                  <a16:creationId xmlns:a16="http://schemas.microsoft.com/office/drawing/2014/main" id="{A307645C-0520-44B0-8D13-8AEFEABADC38}"/>
                </a:ext>
              </a:extLst>
            </p:cNvPr>
            <p:cNvSpPr txBox="1"/>
            <p:nvPr/>
          </p:nvSpPr>
          <p:spPr>
            <a:xfrm>
              <a:off x="2256700" y="206806"/>
              <a:ext cx="876935" cy="500380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non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400" b="1" i="1" dirty="0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R</a:t>
              </a:r>
              <a:r>
                <a:rPr lang="en-US" sz="24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-</a:t>
              </a:r>
              <a:r>
                <a:rPr lang="en-US" sz="2400" b="1" i="1" dirty="0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R</a:t>
              </a:r>
              <a:endParaRPr lang="ru-RU" sz="24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endParaRPr>
            </a:p>
            <a:p>
              <a:pPr algn="ctr"/>
              <a:r>
                <a:rPr lang="ru-RU" sz="24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интервал</a:t>
              </a:r>
            </a:p>
          </p:txBody>
        </p:sp>
        <p:sp>
          <p:nvSpPr>
            <p:cNvPr id="32" name="Надпись 107">
              <a:extLst>
                <a:ext uri="{FF2B5EF4-FFF2-40B4-BE49-F238E27FC236}">
                  <a16:creationId xmlns:a16="http://schemas.microsoft.com/office/drawing/2014/main" id="{E221BBEA-F83D-4DC5-AFD6-D1A458609277}"/>
                </a:ext>
              </a:extLst>
            </p:cNvPr>
            <p:cNvSpPr txBox="1"/>
            <p:nvPr/>
          </p:nvSpPr>
          <p:spPr>
            <a:xfrm>
              <a:off x="1652293" y="2482094"/>
              <a:ext cx="876935" cy="500380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non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400" i="1" dirty="0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S</a:t>
              </a:r>
              <a:r>
                <a:rPr lang="ru-RU" sz="2400" dirty="0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-</a:t>
              </a:r>
              <a:r>
                <a:rPr lang="en-US" sz="2400" i="1" dirty="0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T</a:t>
              </a:r>
              <a:endParaRPr lang="ru-RU" sz="24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endParaRPr>
            </a:p>
            <a:p>
              <a:pPr algn="ctr"/>
              <a:r>
                <a:rPr lang="ru-RU" sz="2400" dirty="0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интервал</a:t>
              </a:r>
            </a:p>
          </p:txBody>
        </p:sp>
        <p:sp>
          <p:nvSpPr>
            <p:cNvPr id="33" name="Надпись 107">
              <a:extLst>
                <a:ext uri="{FF2B5EF4-FFF2-40B4-BE49-F238E27FC236}">
                  <a16:creationId xmlns:a16="http://schemas.microsoft.com/office/drawing/2014/main" id="{2224EF65-FE9B-4748-8883-DC692CE18C08}"/>
                </a:ext>
              </a:extLst>
            </p:cNvPr>
            <p:cNvSpPr txBox="1"/>
            <p:nvPr/>
          </p:nvSpPr>
          <p:spPr>
            <a:xfrm>
              <a:off x="1379765" y="3031910"/>
              <a:ext cx="876935" cy="500380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non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400" i="1" dirty="0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Q-T</a:t>
              </a:r>
              <a:endParaRPr lang="ru-RU" sz="24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endParaRPr>
            </a:p>
            <a:p>
              <a:pPr algn="ctr"/>
              <a:r>
                <a:rPr lang="ru-RU" sz="2400" dirty="0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интервал</a:t>
              </a:r>
            </a:p>
          </p:txBody>
        </p:sp>
        <p:sp>
          <p:nvSpPr>
            <p:cNvPr id="34" name="Надпись 107">
              <a:extLst>
                <a:ext uri="{FF2B5EF4-FFF2-40B4-BE49-F238E27FC236}">
                  <a16:creationId xmlns:a16="http://schemas.microsoft.com/office/drawing/2014/main" id="{CE1BAC38-3CC1-4B2D-A6D6-F40F449E9719}"/>
                </a:ext>
              </a:extLst>
            </p:cNvPr>
            <p:cNvSpPr txBox="1"/>
            <p:nvPr/>
          </p:nvSpPr>
          <p:spPr>
            <a:xfrm>
              <a:off x="228405" y="2707383"/>
              <a:ext cx="876935" cy="500380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non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400" i="1" dirty="0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P-Q</a:t>
              </a:r>
              <a:endParaRPr lang="ru-RU" sz="24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endParaRPr>
            </a:p>
            <a:p>
              <a:pPr algn="ctr"/>
              <a:r>
                <a:rPr lang="ru-RU" sz="2400" dirty="0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интервал</a:t>
              </a:r>
            </a:p>
          </p:txBody>
        </p:sp>
        <p:sp>
          <p:nvSpPr>
            <p:cNvPr id="35" name="Надпись 107">
              <a:extLst>
                <a:ext uri="{FF2B5EF4-FFF2-40B4-BE49-F238E27FC236}">
                  <a16:creationId xmlns:a16="http://schemas.microsoft.com/office/drawing/2014/main" id="{E4A160E5-6E1E-452D-B526-05E783ADE4E3}"/>
                </a:ext>
              </a:extLst>
            </p:cNvPr>
            <p:cNvSpPr txBox="1"/>
            <p:nvPr/>
          </p:nvSpPr>
          <p:spPr>
            <a:xfrm>
              <a:off x="3211289" y="1090306"/>
              <a:ext cx="631825" cy="500380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non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400" i="1" dirty="0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P</a:t>
              </a:r>
              <a:endParaRPr lang="ru-RU" sz="24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endParaRPr>
            </a:p>
            <a:p>
              <a:pPr algn="ctr"/>
              <a:r>
                <a:rPr lang="ru-RU" sz="2400" dirty="0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волна</a:t>
              </a:r>
            </a:p>
          </p:txBody>
        </p:sp>
        <p:sp>
          <p:nvSpPr>
            <p:cNvPr id="36" name="Надпись 107">
              <a:extLst>
                <a:ext uri="{FF2B5EF4-FFF2-40B4-BE49-F238E27FC236}">
                  <a16:creationId xmlns:a16="http://schemas.microsoft.com/office/drawing/2014/main" id="{CF34418C-E667-49A0-9263-5D3C7915796B}"/>
                </a:ext>
              </a:extLst>
            </p:cNvPr>
            <p:cNvSpPr txBox="1"/>
            <p:nvPr/>
          </p:nvSpPr>
          <p:spPr>
            <a:xfrm>
              <a:off x="4698365" y="1086120"/>
              <a:ext cx="631825" cy="500380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non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400" i="1" dirty="0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T</a:t>
              </a:r>
              <a:endParaRPr lang="ru-RU" sz="24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endParaRPr>
            </a:p>
            <a:p>
              <a:pPr algn="ctr"/>
              <a:r>
                <a:rPr lang="ru-RU" sz="2400" dirty="0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волна</a:t>
              </a:r>
            </a:p>
          </p:txBody>
        </p:sp>
        <p:sp>
          <p:nvSpPr>
            <p:cNvPr id="38" name="Надпись 107">
              <a:extLst>
                <a:ext uri="{FF2B5EF4-FFF2-40B4-BE49-F238E27FC236}">
                  <a16:creationId xmlns:a16="http://schemas.microsoft.com/office/drawing/2014/main" id="{1394DBF8-0E29-4DA1-972A-43AE4D9CF364}"/>
                </a:ext>
              </a:extLst>
            </p:cNvPr>
            <p:cNvSpPr txBox="1"/>
            <p:nvPr/>
          </p:nvSpPr>
          <p:spPr>
            <a:xfrm>
              <a:off x="3684270" y="2895600"/>
              <a:ext cx="937895" cy="500380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non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400" i="1" dirty="0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QRS</a:t>
              </a:r>
              <a:endParaRPr lang="ru-RU" sz="24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endParaRPr>
            </a:p>
            <a:p>
              <a:pPr algn="ctr"/>
              <a:r>
                <a:rPr lang="ru-RU" sz="2400" dirty="0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Комплекс</a:t>
              </a:r>
            </a:p>
          </p:txBody>
        </p:sp>
        <p:sp>
          <p:nvSpPr>
            <p:cNvPr id="39" name="Надпись 107">
              <a:extLst>
                <a:ext uri="{FF2B5EF4-FFF2-40B4-BE49-F238E27FC236}">
                  <a16:creationId xmlns:a16="http://schemas.microsoft.com/office/drawing/2014/main" id="{AD55B672-73AE-4781-8186-8A3EF32DDF73}"/>
                </a:ext>
              </a:extLst>
            </p:cNvPr>
            <p:cNvSpPr txBox="1"/>
            <p:nvPr/>
          </p:nvSpPr>
          <p:spPr>
            <a:xfrm>
              <a:off x="1256937" y="190214"/>
              <a:ext cx="824230" cy="500380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non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400" i="1" dirty="0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S-T</a:t>
              </a:r>
              <a:endParaRPr lang="ru-RU" sz="24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endParaRPr>
            </a:p>
            <a:p>
              <a:pPr algn="ctr"/>
              <a:r>
                <a:rPr lang="ru-RU" sz="2400" dirty="0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сегмент</a:t>
              </a:r>
            </a:p>
          </p:txBody>
        </p:sp>
        <p:sp>
          <p:nvSpPr>
            <p:cNvPr id="40" name="Надпись 107">
              <a:extLst>
                <a:ext uri="{FF2B5EF4-FFF2-40B4-BE49-F238E27FC236}">
                  <a16:creationId xmlns:a16="http://schemas.microsoft.com/office/drawing/2014/main" id="{9945D2A7-9BB0-416A-BFB5-1162C06D4AEF}"/>
                </a:ext>
              </a:extLst>
            </p:cNvPr>
            <p:cNvSpPr txBox="1"/>
            <p:nvPr/>
          </p:nvSpPr>
          <p:spPr>
            <a:xfrm>
              <a:off x="432707" y="190846"/>
              <a:ext cx="824230" cy="499745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non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400" i="1" dirty="0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P</a:t>
              </a:r>
              <a:r>
                <a:rPr lang="ru-RU" sz="2400" i="1" dirty="0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-</a:t>
              </a:r>
              <a:r>
                <a:rPr lang="en-US" sz="2400" i="1" dirty="0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Q</a:t>
              </a:r>
              <a:endParaRPr lang="ru-RU" sz="24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endParaRPr>
            </a:p>
            <a:p>
              <a:pPr algn="ctr"/>
              <a:r>
                <a:rPr lang="ru-RU" sz="2400" dirty="0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сегмент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70769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7"/>
          <p:cNvSpPr txBox="1"/>
          <p:nvPr/>
        </p:nvSpPr>
        <p:spPr>
          <a:xfrm>
            <a:off x="1400205" y="1918861"/>
            <a:ext cx="7055287" cy="4711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В предыдущей серии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Данные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Основы Линейной Алгебры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Математический анализ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Рефлексия</a:t>
            </a:r>
          </a:p>
        </p:txBody>
      </p:sp>
      <p:sp>
        <p:nvSpPr>
          <p:cNvPr id="164" name="Google Shape;164;p27"/>
          <p:cNvSpPr txBox="1"/>
          <p:nvPr/>
        </p:nvSpPr>
        <p:spPr>
          <a:xfrm>
            <a:off x="799394" y="800509"/>
            <a:ext cx="5320418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План</a:t>
            </a:r>
            <a:r>
              <a:rPr lang="en-US" sz="2394" dirty="0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вебинара</a:t>
            </a:r>
            <a:endParaRPr sz="2394" dirty="0">
              <a:solidFill>
                <a:srgbClr val="01C60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65" name="Google Shape;165;p27"/>
          <p:cNvSpPr/>
          <p:nvPr/>
        </p:nvSpPr>
        <p:spPr>
          <a:xfrm>
            <a:off x="751918" y="2160578"/>
            <a:ext cx="390417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00" y="72"/>
                </a:moveTo>
                <a:cubicBezTo>
                  <a:pt x="140" y="72"/>
                  <a:pt x="140" y="72"/>
                  <a:pt x="140" y="72"/>
                </a:cubicBezTo>
                <a:cubicBezTo>
                  <a:pt x="142" y="72"/>
                  <a:pt x="144" y="70"/>
                  <a:pt x="144" y="68"/>
                </a:cubicBezTo>
                <a:cubicBezTo>
                  <a:pt x="144" y="66"/>
                  <a:pt x="142" y="64"/>
                  <a:pt x="140" y="64"/>
                </a:cubicBezTo>
                <a:cubicBezTo>
                  <a:pt x="100" y="64"/>
                  <a:pt x="100" y="64"/>
                  <a:pt x="100" y="64"/>
                </a:cubicBezTo>
                <a:cubicBezTo>
                  <a:pt x="98" y="64"/>
                  <a:pt x="96" y="66"/>
                  <a:pt x="96" y="68"/>
                </a:cubicBezTo>
                <a:cubicBezTo>
                  <a:pt x="96" y="70"/>
                  <a:pt x="98" y="72"/>
                  <a:pt x="100" y="72"/>
                </a:cubicBezTo>
                <a:moveTo>
                  <a:pt x="100" y="56"/>
                </a:moveTo>
                <a:cubicBezTo>
                  <a:pt x="124" y="56"/>
                  <a:pt x="124" y="56"/>
                  <a:pt x="124" y="56"/>
                </a:cubicBezTo>
                <a:cubicBezTo>
                  <a:pt x="126" y="56"/>
                  <a:pt x="128" y="54"/>
                  <a:pt x="128" y="52"/>
                </a:cubicBezTo>
                <a:cubicBezTo>
                  <a:pt x="128" y="50"/>
                  <a:pt x="126" y="48"/>
                  <a:pt x="124" y="48"/>
                </a:cubicBezTo>
                <a:cubicBezTo>
                  <a:pt x="100" y="48"/>
                  <a:pt x="100" y="48"/>
                  <a:pt x="100" y="48"/>
                </a:cubicBezTo>
                <a:cubicBezTo>
                  <a:pt x="98" y="48"/>
                  <a:pt x="96" y="50"/>
                  <a:pt x="96" y="52"/>
                </a:cubicBezTo>
                <a:cubicBezTo>
                  <a:pt x="96" y="54"/>
                  <a:pt x="98" y="56"/>
                  <a:pt x="100" y="56"/>
                </a:cubicBezTo>
                <a:moveTo>
                  <a:pt x="100" y="88"/>
                </a:moveTo>
                <a:cubicBezTo>
                  <a:pt x="116" y="88"/>
                  <a:pt x="116" y="88"/>
                  <a:pt x="116" y="88"/>
                </a:cubicBezTo>
                <a:cubicBezTo>
                  <a:pt x="118" y="88"/>
                  <a:pt x="120" y="86"/>
                  <a:pt x="120" y="84"/>
                </a:cubicBezTo>
                <a:cubicBezTo>
                  <a:pt x="120" y="82"/>
                  <a:pt x="118" y="80"/>
                  <a:pt x="116" y="80"/>
                </a:cubicBezTo>
                <a:cubicBezTo>
                  <a:pt x="100" y="80"/>
                  <a:pt x="100" y="80"/>
                  <a:pt x="100" y="80"/>
                </a:cubicBezTo>
                <a:cubicBezTo>
                  <a:pt x="98" y="80"/>
                  <a:pt x="96" y="82"/>
                  <a:pt x="96" y="84"/>
                </a:cubicBezTo>
                <a:cubicBezTo>
                  <a:pt x="96" y="86"/>
                  <a:pt x="98" y="88"/>
                  <a:pt x="100" y="88"/>
                </a:cubicBezTo>
                <a:moveTo>
                  <a:pt x="40" y="104"/>
                </a:moveTo>
                <a:cubicBezTo>
                  <a:pt x="72" y="104"/>
                  <a:pt x="72" y="104"/>
                  <a:pt x="72" y="104"/>
                </a:cubicBezTo>
                <a:cubicBezTo>
                  <a:pt x="76" y="104"/>
                  <a:pt x="80" y="100"/>
                  <a:pt x="80" y="96"/>
                </a:cubicBezTo>
                <a:cubicBezTo>
                  <a:pt x="80" y="56"/>
                  <a:pt x="80" y="56"/>
                  <a:pt x="80" y="56"/>
                </a:cubicBezTo>
                <a:cubicBezTo>
                  <a:pt x="80" y="52"/>
                  <a:pt x="76" y="48"/>
                  <a:pt x="72" y="48"/>
                </a:cubicBezTo>
                <a:cubicBezTo>
                  <a:pt x="40" y="48"/>
                  <a:pt x="40" y="48"/>
                  <a:pt x="40" y="48"/>
                </a:cubicBezTo>
                <a:cubicBezTo>
                  <a:pt x="36" y="48"/>
                  <a:pt x="32" y="52"/>
                  <a:pt x="32" y="56"/>
                </a:cubicBezTo>
                <a:cubicBezTo>
                  <a:pt x="32" y="96"/>
                  <a:pt x="32" y="96"/>
                  <a:pt x="32" y="96"/>
                </a:cubicBezTo>
                <a:cubicBezTo>
                  <a:pt x="32" y="100"/>
                  <a:pt x="36" y="104"/>
                  <a:pt x="40" y="104"/>
                </a:cubicBezTo>
                <a:moveTo>
                  <a:pt x="40" y="56"/>
                </a:moveTo>
                <a:cubicBezTo>
                  <a:pt x="72" y="56"/>
                  <a:pt x="72" y="56"/>
                  <a:pt x="72" y="56"/>
                </a:cubicBezTo>
                <a:cubicBezTo>
                  <a:pt x="72" y="96"/>
                  <a:pt x="72" y="96"/>
                  <a:pt x="72" y="96"/>
                </a:cubicBezTo>
                <a:cubicBezTo>
                  <a:pt x="40" y="96"/>
                  <a:pt x="40" y="96"/>
                  <a:pt x="40" y="96"/>
                </a:cubicBezTo>
                <a:lnTo>
                  <a:pt x="40" y="56"/>
                </a:lnTo>
                <a:close/>
                <a:moveTo>
                  <a:pt x="100" y="104"/>
                </a:moveTo>
                <a:cubicBezTo>
                  <a:pt x="140" y="104"/>
                  <a:pt x="140" y="104"/>
                  <a:pt x="140" y="104"/>
                </a:cubicBezTo>
                <a:cubicBezTo>
                  <a:pt x="142" y="104"/>
                  <a:pt x="144" y="102"/>
                  <a:pt x="144" y="100"/>
                </a:cubicBezTo>
                <a:cubicBezTo>
                  <a:pt x="144" y="98"/>
                  <a:pt x="142" y="96"/>
                  <a:pt x="140" y="96"/>
                </a:cubicBezTo>
                <a:cubicBezTo>
                  <a:pt x="100" y="96"/>
                  <a:pt x="100" y="96"/>
                  <a:pt x="100" y="96"/>
                </a:cubicBezTo>
                <a:cubicBezTo>
                  <a:pt x="98" y="96"/>
                  <a:pt x="96" y="98"/>
                  <a:pt x="96" y="100"/>
                </a:cubicBezTo>
                <a:cubicBezTo>
                  <a:pt x="96" y="102"/>
                  <a:pt x="98" y="104"/>
                  <a:pt x="100" y="104"/>
                </a:cubicBezTo>
                <a:moveTo>
                  <a:pt x="168" y="8"/>
                </a:moveTo>
                <a:cubicBezTo>
                  <a:pt x="96" y="8"/>
                  <a:pt x="96" y="8"/>
                  <a:pt x="96" y="8"/>
                </a:cubicBezTo>
                <a:cubicBezTo>
                  <a:pt x="96" y="4"/>
                  <a:pt x="92" y="0"/>
                  <a:pt x="88" y="0"/>
                </a:cubicBezTo>
                <a:cubicBezTo>
                  <a:pt x="84" y="0"/>
                  <a:pt x="80" y="4"/>
                  <a:pt x="80" y="8"/>
                </a:cubicBezTo>
                <a:cubicBezTo>
                  <a:pt x="8" y="8"/>
                  <a:pt x="8" y="8"/>
                  <a:pt x="8" y="8"/>
                </a:cubicBezTo>
                <a:cubicBezTo>
                  <a:pt x="4" y="8"/>
                  <a:pt x="0" y="12"/>
                  <a:pt x="0" y="16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28"/>
                  <a:pt x="4" y="32"/>
                  <a:pt x="8" y="32"/>
                </a:cubicBezTo>
                <a:cubicBezTo>
                  <a:pt x="8" y="128"/>
                  <a:pt x="8" y="128"/>
                  <a:pt x="8" y="128"/>
                </a:cubicBezTo>
                <a:cubicBezTo>
                  <a:pt x="8" y="132"/>
                  <a:pt x="12" y="136"/>
                  <a:pt x="16" y="136"/>
                </a:cubicBezTo>
                <a:cubicBezTo>
                  <a:pt x="84" y="136"/>
                  <a:pt x="84" y="136"/>
                  <a:pt x="84" y="136"/>
                </a:cubicBezTo>
                <a:cubicBezTo>
                  <a:pt x="84" y="146"/>
                  <a:pt x="84" y="146"/>
                  <a:pt x="84" y="146"/>
                </a:cubicBezTo>
                <a:cubicBezTo>
                  <a:pt x="61" y="169"/>
                  <a:pt x="61" y="169"/>
                  <a:pt x="61" y="169"/>
                </a:cubicBezTo>
                <a:cubicBezTo>
                  <a:pt x="60" y="170"/>
                  <a:pt x="60" y="171"/>
                  <a:pt x="60" y="172"/>
                </a:cubicBezTo>
                <a:cubicBezTo>
                  <a:pt x="60" y="174"/>
                  <a:pt x="62" y="176"/>
                  <a:pt x="64" y="176"/>
                </a:cubicBezTo>
                <a:cubicBezTo>
                  <a:pt x="65" y="176"/>
                  <a:pt x="66" y="176"/>
                  <a:pt x="67" y="175"/>
                </a:cubicBezTo>
                <a:cubicBezTo>
                  <a:pt x="88" y="154"/>
                  <a:pt x="88" y="154"/>
                  <a:pt x="88" y="154"/>
                </a:cubicBezTo>
                <a:cubicBezTo>
                  <a:pt x="109" y="175"/>
                  <a:pt x="109" y="175"/>
                  <a:pt x="109" y="175"/>
                </a:cubicBezTo>
                <a:cubicBezTo>
                  <a:pt x="110" y="176"/>
                  <a:pt x="111" y="176"/>
                  <a:pt x="112" y="176"/>
                </a:cubicBezTo>
                <a:cubicBezTo>
                  <a:pt x="114" y="176"/>
                  <a:pt x="116" y="174"/>
                  <a:pt x="116" y="172"/>
                </a:cubicBezTo>
                <a:cubicBezTo>
                  <a:pt x="116" y="171"/>
                  <a:pt x="116" y="170"/>
                  <a:pt x="115" y="169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92" y="136"/>
                  <a:pt x="92" y="136"/>
                  <a:pt x="92" y="136"/>
                </a:cubicBezTo>
                <a:cubicBezTo>
                  <a:pt x="160" y="136"/>
                  <a:pt x="160" y="136"/>
                  <a:pt x="160" y="136"/>
                </a:cubicBezTo>
                <a:cubicBezTo>
                  <a:pt x="164" y="136"/>
                  <a:pt x="168" y="132"/>
                  <a:pt x="168" y="128"/>
                </a:cubicBezTo>
                <a:cubicBezTo>
                  <a:pt x="168" y="32"/>
                  <a:pt x="168" y="32"/>
                  <a:pt x="168" y="32"/>
                </a:cubicBezTo>
                <a:cubicBezTo>
                  <a:pt x="172" y="32"/>
                  <a:pt x="176" y="28"/>
                  <a:pt x="176" y="24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12"/>
                  <a:pt x="172" y="8"/>
                  <a:pt x="168" y="8"/>
                </a:cubicBezTo>
                <a:moveTo>
                  <a:pt x="160" y="128"/>
                </a:moveTo>
                <a:cubicBezTo>
                  <a:pt x="16" y="128"/>
                  <a:pt x="16" y="128"/>
                  <a:pt x="16" y="128"/>
                </a:cubicBezTo>
                <a:cubicBezTo>
                  <a:pt x="16" y="32"/>
                  <a:pt x="16" y="32"/>
                  <a:pt x="16" y="32"/>
                </a:cubicBezTo>
                <a:cubicBezTo>
                  <a:pt x="160" y="32"/>
                  <a:pt x="160" y="32"/>
                  <a:pt x="160" y="32"/>
                </a:cubicBezTo>
                <a:lnTo>
                  <a:pt x="160" y="128"/>
                </a:lnTo>
                <a:close/>
                <a:moveTo>
                  <a:pt x="168" y="24"/>
                </a:moveTo>
                <a:cubicBezTo>
                  <a:pt x="8" y="24"/>
                  <a:pt x="8" y="24"/>
                  <a:pt x="8" y="24"/>
                </a:cubicBezTo>
                <a:cubicBezTo>
                  <a:pt x="8" y="16"/>
                  <a:pt x="8" y="16"/>
                  <a:pt x="8" y="16"/>
                </a:cubicBezTo>
                <a:cubicBezTo>
                  <a:pt x="168" y="16"/>
                  <a:pt x="168" y="16"/>
                  <a:pt x="168" y="16"/>
                </a:cubicBezTo>
                <a:lnTo>
                  <a:pt x="168" y="24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6" name="Google Shape;166;p27"/>
          <p:cNvSpPr/>
          <p:nvPr/>
        </p:nvSpPr>
        <p:spPr>
          <a:xfrm>
            <a:off x="712806" y="2831499"/>
            <a:ext cx="391429" cy="391430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60" y="0"/>
                </a:move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160"/>
                  <a:pt x="0" y="160"/>
                  <a:pt x="0" y="160"/>
                </a:cubicBezTo>
                <a:cubicBezTo>
                  <a:pt x="0" y="169"/>
                  <a:pt x="7" y="176"/>
                  <a:pt x="16" y="176"/>
                </a:cubicBezTo>
                <a:cubicBezTo>
                  <a:pt x="160" y="176"/>
                  <a:pt x="160" y="176"/>
                  <a:pt x="160" y="176"/>
                </a:cubicBezTo>
                <a:cubicBezTo>
                  <a:pt x="169" y="176"/>
                  <a:pt x="176" y="169"/>
                  <a:pt x="176" y="160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7"/>
                  <a:pt x="169" y="0"/>
                  <a:pt x="160" y="0"/>
                </a:cubicBezTo>
                <a:moveTo>
                  <a:pt x="168" y="160"/>
                </a:moveTo>
                <a:cubicBezTo>
                  <a:pt x="168" y="164"/>
                  <a:pt x="164" y="168"/>
                  <a:pt x="160" y="168"/>
                </a:cubicBezTo>
                <a:cubicBezTo>
                  <a:pt x="16" y="168"/>
                  <a:pt x="16" y="168"/>
                  <a:pt x="16" y="168"/>
                </a:cubicBezTo>
                <a:cubicBezTo>
                  <a:pt x="12" y="168"/>
                  <a:pt x="8" y="164"/>
                  <a:pt x="8" y="160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2"/>
                  <a:pt x="12" y="8"/>
                  <a:pt x="16" y="8"/>
                </a:cubicBezTo>
                <a:cubicBezTo>
                  <a:pt x="160" y="8"/>
                  <a:pt x="160" y="8"/>
                  <a:pt x="160" y="8"/>
                </a:cubicBezTo>
                <a:cubicBezTo>
                  <a:pt x="164" y="8"/>
                  <a:pt x="168" y="12"/>
                  <a:pt x="168" y="16"/>
                </a:cubicBezTo>
                <a:lnTo>
                  <a:pt x="168" y="160"/>
                </a:lnTo>
                <a:close/>
                <a:moveTo>
                  <a:pt x="80" y="100"/>
                </a:moveTo>
                <a:cubicBezTo>
                  <a:pt x="80" y="99"/>
                  <a:pt x="79" y="98"/>
                  <a:pt x="78" y="97"/>
                </a:cubicBezTo>
                <a:cubicBezTo>
                  <a:pt x="78" y="97"/>
                  <a:pt x="78" y="97"/>
                  <a:pt x="78" y="97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2"/>
                  <a:pt x="45" y="72"/>
                  <a:pt x="44" y="72"/>
                </a:cubicBezTo>
                <a:cubicBezTo>
                  <a:pt x="42" y="72"/>
                  <a:pt x="40" y="74"/>
                  <a:pt x="40" y="76"/>
                </a:cubicBezTo>
                <a:cubicBezTo>
                  <a:pt x="40" y="77"/>
                  <a:pt x="41" y="78"/>
                  <a:pt x="42" y="79"/>
                </a:cubicBezTo>
                <a:cubicBezTo>
                  <a:pt x="42" y="79"/>
                  <a:pt x="42" y="79"/>
                  <a:pt x="42" y="79"/>
                </a:cubicBezTo>
                <a:cubicBezTo>
                  <a:pt x="69" y="100"/>
                  <a:pt x="69" y="100"/>
                  <a:pt x="69" y="100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1" y="122"/>
                  <a:pt x="40" y="123"/>
                  <a:pt x="40" y="124"/>
                </a:cubicBezTo>
                <a:cubicBezTo>
                  <a:pt x="40" y="126"/>
                  <a:pt x="42" y="128"/>
                  <a:pt x="44" y="128"/>
                </a:cubicBezTo>
                <a:cubicBezTo>
                  <a:pt x="45" y="128"/>
                  <a:pt x="46" y="128"/>
                  <a:pt x="46" y="127"/>
                </a:cubicBezTo>
                <a:cubicBezTo>
                  <a:pt x="46" y="127"/>
                  <a:pt x="46" y="127"/>
                  <a:pt x="46" y="127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9" y="102"/>
                  <a:pt x="80" y="101"/>
                  <a:pt x="80" y="100"/>
                </a:cubicBezTo>
                <a:moveTo>
                  <a:pt x="108" y="128"/>
                </a:moveTo>
                <a:cubicBezTo>
                  <a:pt x="84" y="128"/>
                  <a:pt x="84" y="128"/>
                  <a:pt x="84" y="128"/>
                </a:cubicBezTo>
                <a:cubicBezTo>
                  <a:pt x="82" y="128"/>
                  <a:pt x="80" y="130"/>
                  <a:pt x="80" y="132"/>
                </a:cubicBezTo>
                <a:cubicBezTo>
                  <a:pt x="80" y="134"/>
                  <a:pt x="82" y="136"/>
                  <a:pt x="84" y="136"/>
                </a:cubicBezTo>
                <a:cubicBezTo>
                  <a:pt x="108" y="136"/>
                  <a:pt x="108" y="136"/>
                  <a:pt x="108" y="136"/>
                </a:cubicBezTo>
                <a:cubicBezTo>
                  <a:pt x="110" y="136"/>
                  <a:pt x="112" y="134"/>
                  <a:pt x="112" y="132"/>
                </a:cubicBezTo>
                <a:cubicBezTo>
                  <a:pt x="112" y="130"/>
                  <a:pt x="110" y="128"/>
                  <a:pt x="108" y="128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7" name="Google Shape;167;p27"/>
          <p:cNvSpPr/>
          <p:nvPr/>
        </p:nvSpPr>
        <p:spPr>
          <a:xfrm>
            <a:off x="660712" y="4370417"/>
            <a:ext cx="399091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76" y="88"/>
                </a:moveTo>
                <a:cubicBezTo>
                  <a:pt x="176" y="83"/>
                  <a:pt x="173" y="79"/>
                  <a:pt x="170" y="77"/>
                </a:cubicBezTo>
                <a:cubicBezTo>
                  <a:pt x="170" y="77"/>
                  <a:pt x="170" y="77"/>
                  <a:pt x="170" y="77"/>
                </a:cubicBezTo>
                <a:cubicBezTo>
                  <a:pt x="156" y="70"/>
                  <a:pt x="156" y="70"/>
                  <a:pt x="156" y="70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3" y="61"/>
                  <a:pt x="176" y="57"/>
                  <a:pt x="176" y="52"/>
                </a:cubicBezTo>
                <a:cubicBezTo>
                  <a:pt x="176" y="47"/>
                  <a:pt x="173" y="43"/>
                  <a:pt x="170" y="41"/>
                </a:cubicBezTo>
                <a:cubicBezTo>
                  <a:pt x="170" y="41"/>
                  <a:pt x="170" y="41"/>
                  <a:pt x="170" y="41"/>
                </a:cubicBezTo>
                <a:cubicBezTo>
                  <a:pt x="94" y="1"/>
                  <a:pt x="94" y="1"/>
                  <a:pt x="94" y="1"/>
                </a:cubicBezTo>
                <a:cubicBezTo>
                  <a:pt x="94" y="1"/>
                  <a:pt x="94" y="1"/>
                  <a:pt x="94" y="1"/>
                </a:cubicBezTo>
                <a:cubicBezTo>
                  <a:pt x="92" y="1"/>
                  <a:pt x="90" y="0"/>
                  <a:pt x="88" y="0"/>
                </a:cubicBezTo>
                <a:cubicBezTo>
                  <a:pt x="86" y="0"/>
                  <a:pt x="84" y="1"/>
                  <a:pt x="82" y="1"/>
                </a:cubicBezTo>
                <a:cubicBezTo>
                  <a:pt x="82" y="1"/>
                  <a:pt x="82" y="1"/>
                  <a:pt x="82" y="1"/>
                </a:cubicBezTo>
                <a:cubicBezTo>
                  <a:pt x="6" y="41"/>
                  <a:pt x="6" y="41"/>
                  <a:pt x="6" y="41"/>
                </a:cubicBezTo>
                <a:cubicBezTo>
                  <a:pt x="6" y="41"/>
                  <a:pt x="6" y="41"/>
                  <a:pt x="6" y="41"/>
                </a:cubicBezTo>
                <a:cubicBezTo>
                  <a:pt x="3" y="43"/>
                  <a:pt x="0" y="47"/>
                  <a:pt x="0" y="52"/>
                </a:cubicBezTo>
                <a:cubicBezTo>
                  <a:pt x="0" y="57"/>
                  <a:pt x="3" y="61"/>
                  <a:pt x="6" y="63"/>
                </a:cubicBezTo>
                <a:cubicBezTo>
                  <a:pt x="6" y="63"/>
                  <a:pt x="6" y="63"/>
                  <a:pt x="6" y="63"/>
                </a:cubicBezTo>
                <a:cubicBezTo>
                  <a:pt x="20" y="70"/>
                  <a:pt x="20" y="70"/>
                  <a:pt x="20" y="70"/>
                </a:cubicBezTo>
                <a:cubicBezTo>
                  <a:pt x="6" y="77"/>
                  <a:pt x="6" y="77"/>
                  <a:pt x="6" y="77"/>
                </a:cubicBezTo>
                <a:cubicBezTo>
                  <a:pt x="6" y="77"/>
                  <a:pt x="6" y="77"/>
                  <a:pt x="6" y="77"/>
                </a:cubicBezTo>
                <a:cubicBezTo>
                  <a:pt x="3" y="79"/>
                  <a:pt x="0" y="83"/>
                  <a:pt x="0" y="88"/>
                </a:cubicBezTo>
                <a:cubicBezTo>
                  <a:pt x="0" y="93"/>
                  <a:pt x="3" y="97"/>
                  <a:pt x="6" y="99"/>
                </a:cubicBezTo>
                <a:cubicBezTo>
                  <a:pt x="6" y="99"/>
                  <a:pt x="6" y="99"/>
                  <a:pt x="6" y="99"/>
                </a:cubicBezTo>
                <a:cubicBezTo>
                  <a:pt x="20" y="106"/>
                  <a:pt x="20" y="106"/>
                  <a:pt x="20" y="106"/>
                </a:cubicBezTo>
                <a:cubicBezTo>
                  <a:pt x="6" y="113"/>
                  <a:pt x="6" y="113"/>
                  <a:pt x="6" y="113"/>
                </a:cubicBezTo>
                <a:cubicBezTo>
                  <a:pt x="6" y="113"/>
                  <a:pt x="6" y="113"/>
                  <a:pt x="6" y="113"/>
                </a:cubicBezTo>
                <a:cubicBezTo>
                  <a:pt x="3" y="115"/>
                  <a:pt x="0" y="119"/>
                  <a:pt x="0" y="124"/>
                </a:cubicBezTo>
                <a:cubicBezTo>
                  <a:pt x="0" y="129"/>
                  <a:pt x="3" y="133"/>
                  <a:pt x="6" y="135"/>
                </a:cubicBezTo>
                <a:cubicBezTo>
                  <a:pt x="6" y="135"/>
                  <a:pt x="6" y="135"/>
                  <a:pt x="6" y="13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4" y="175"/>
                  <a:pt x="86" y="176"/>
                  <a:pt x="88" y="176"/>
                </a:cubicBezTo>
                <a:cubicBezTo>
                  <a:pt x="90" y="176"/>
                  <a:pt x="92" y="175"/>
                  <a:pt x="94" y="175"/>
                </a:cubicBezTo>
                <a:cubicBezTo>
                  <a:pt x="94" y="175"/>
                  <a:pt x="94" y="175"/>
                  <a:pt x="94" y="17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3" y="133"/>
                  <a:pt x="176" y="129"/>
                  <a:pt x="176" y="124"/>
                </a:cubicBezTo>
                <a:cubicBezTo>
                  <a:pt x="176" y="119"/>
                  <a:pt x="173" y="115"/>
                  <a:pt x="170" y="113"/>
                </a:cubicBezTo>
                <a:cubicBezTo>
                  <a:pt x="170" y="113"/>
                  <a:pt x="170" y="113"/>
                  <a:pt x="170" y="113"/>
                </a:cubicBezTo>
                <a:cubicBezTo>
                  <a:pt x="156" y="106"/>
                  <a:pt x="156" y="106"/>
                  <a:pt x="156" y="106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3" y="97"/>
                  <a:pt x="176" y="93"/>
                  <a:pt x="176" y="88"/>
                </a:cubicBezTo>
                <a:moveTo>
                  <a:pt x="10" y="56"/>
                </a:moveTo>
                <a:cubicBezTo>
                  <a:pt x="10" y="55"/>
                  <a:pt x="10" y="55"/>
                  <a:pt x="10" y="55"/>
                </a:cubicBezTo>
                <a:cubicBezTo>
                  <a:pt x="9" y="55"/>
                  <a:pt x="8" y="54"/>
                  <a:pt x="8" y="52"/>
                </a:cubicBezTo>
                <a:cubicBezTo>
                  <a:pt x="8" y="50"/>
                  <a:pt x="9" y="49"/>
                  <a:pt x="10" y="49"/>
                </a:cubicBezTo>
                <a:cubicBezTo>
                  <a:pt x="10" y="48"/>
                  <a:pt x="10" y="48"/>
                  <a:pt x="10" y="48"/>
                </a:cubicBezTo>
                <a:cubicBezTo>
                  <a:pt x="86" y="8"/>
                  <a:pt x="86" y="8"/>
                  <a:pt x="86" y="8"/>
                </a:cubicBezTo>
                <a:cubicBezTo>
                  <a:pt x="86" y="9"/>
                  <a:pt x="86" y="9"/>
                  <a:pt x="86" y="9"/>
                </a:cubicBezTo>
                <a:cubicBezTo>
                  <a:pt x="87" y="8"/>
                  <a:pt x="87" y="8"/>
                  <a:pt x="88" y="8"/>
                </a:cubicBezTo>
                <a:cubicBezTo>
                  <a:pt x="89" y="8"/>
                  <a:pt x="89" y="8"/>
                  <a:pt x="90" y="9"/>
                </a:cubicBezTo>
                <a:cubicBezTo>
                  <a:pt x="90" y="8"/>
                  <a:pt x="90" y="8"/>
                  <a:pt x="90" y="8"/>
                </a:cubicBezTo>
                <a:cubicBezTo>
                  <a:pt x="166" y="48"/>
                  <a:pt x="166" y="48"/>
                  <a:pt x="166" y="48"/>
                </a:cubicBezTo>
                <a:cubicBezTo>
                  <a:pt x="166" y="49"/>
                  <a:pt x="166" y="49"/>
                  <a:pt x="166" y="49"/>
                </a:cubicBezTo>
                <a:cubicBezTo>
                  <a:pt x="167" y="49"/>
                  <a:pt x="168" y="50"/>
                  <a:pt x="168" y="52"/>
                </a:cubicBezTo>
                <a:cubicBezTo>
                  <a:pt x="168" y="54"/>
                  <a:pt x="167" y="55"/>
                  <a:pt x="166" y="55"/>
                </a:cubicBezTo>
                <a:cubicBezTo>
                  <a:pt x="166" y="56"/>
                  <a:pt x="166" y="56"/>
                  <a:pt x="166" y="56"/>
                </a:cubicBezTo>
                <a:cubicBezTo>
                  <a:pt x="90" y="96"/>
                  <a:pt x="90" y="96"/>
                  <a:pt x="90" y="96"/>
                </a:cubicBezTo>
                <a:cubicBezTo>
                  <a:pt x="90" y="95"/>
                  <a:pt x="90" y="95"/>
                  <a:pt x="90" y="95"/>
                </a:cubicBezTo>
                <a:cubicBezTo>
                  <a:pt x="89" y="96"/>
                  <a:pt x="89" y="96"/>
                  <a:pt x="88" y="96"/>
                </a:cubicBezTo>
                <a:cubicBezTo>
                  <a:pt x="87" y="96"/>
                  <a:pt x="87" y="96"/>
                  <a:pt x="86" y="95"/>
                </a:cubicBezTo>
                <a:cubicBezTo>
                  <a:pt x="86" y="96"/>
                  <a:pt x="86" y="96"/>
                  <a:pt x="86" y="96"/>
                </a:cubicBezTo>
                <a:lnTo>
                  <a:pt x="10" y="56"/>
                </a:lnTo>
                <a:close/>
                <a:moveTo>
                  <a:pt x="166" y="120"/>
                </a:moveTo>
                <a:cubicBezTo>
                  <a:pt x="166" y="121"/>
                  <a:pt x="166" y="121"/>
                  <a:pt x="166" y="121"/>
                </a:cubicBezTo>
                <a:cubicBezTo>
                  <a:pt x="167" y="121"/>
                  <a:pt x="168" y="122"/>
                  <a:pt x="168" y="124"/>
                </a:cubicBezTo>
                <a:cubicBezTo>
                  <a:pt x="168" y="126"/>
                  <a:pt x="167" y="127"/>
                  <a:pt x="166" y="127"/>
                </a:cubicBezTo>
                <a:cubicBezTo>
                  <a:pt x="166" y="128"/>
                  <a:pt x="166" y="128"/>
                  <a:pt x="166" y="128"/>
                </a:cubicBezTo>
                <a:cubicBezTo>
                  <a:pt x="90" y="168"/>
                  <a:pt x="90" y="168"/>
                  <a:pt x="90" y="168"/>
                </a:cubicBezTo>
                <a:cubicBezTo>
                  <a:pt x="90" y="167"/>
                  <a:pt x="90" y="167"/>
                  <a:pt x="90" y="167"/>
                </a:cubicBezTo>
                <a:cubicBezTo>
                  <a:pt x="89" y="168"/>
                  <a:pt x="89" y="168"/>
                  <a:pt x="88" y="168"/>
                </a:cubicBezTo>
                <a:cubicBezTo>
                  <a:pt x="87" y="168"/>
                  <a:pt x="87" y="168"/>
                  <a:pt x="86" y="167"/>
                </a:cubicBezTo>
                <a:cubicBezTo>
                  <a:pt x="86" y="168"/>
                  <a:pt x="86" y="168"/>
                  <a:pt x="86" y="168"/>
                </a:cubicBezTo>
                <a:cubicBezTo>
                  <a:pt x="10" y="128"/>
                  <a:pt x="10" y="128"/>
                  <a:pt x="10" y="128"/>
                </a:cubicBezTo>
                <a:cubicBezTo>
                  <a:pt x="10" y="127"/>
                  <a:pt x="10" y="127"/>
                  <a:pt x="10" y="127"/>
                </a:cubicBezTo>
                <a:cubicBezTo>
                  <a:pt x="9" y="127"/>
                  <a:pt x="8" y="126"/>
                  <a:pt x="8" y="124"/>
                </a:cubicBezTo>
                <a:cubicBezTo>
                  <a:pt x="8" y="122"/>
                  <a:pt x="9" y="121"/>
                  <a:pt x="10" y="121"/>
                </a:cubicBezTo>
                <a:cubicBezTo>
                  <a:pt x="10" y="120"/>
                  <a:pt x="10" y="120"/>
                  <a:pt x="10" y="120"/>
                </a:cubicBezTo>
                <a:cubicBezTo>
                  <a:pt x="29" y="111"/>
                  <a:pt x="29" y="111"/>
                  <a:pt x="29" y="111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4" y="139"/>
                  <a:pt x="86" y="140"/>
                  <a:pt x="88" y="140"/>
                </a:cubicBezTo>
                <a:cubicBezTo>
                  <a:pt x="90" y="140"/>
                  <a:pt x="92" y="139"/>
                  <a:pt x="94" y="139"/>
                </a:cubicBezTo>
                <a:cubicBezTo>
                  <a:pt x="94" y="139"/>
                  <a:pt x="94" y="139"/>
                  <a:pt x="94" y="139"/>
                </a:cubicBezTo>
                <a:cubicBezTo>
                  <a:pt x="147" y="111"/>
                  <a:pt x="147" y="111"/>
                  <a:pt x="147" y="111"/>
                </a:cubicBezTo>
                <a:lnTo>
                  <a:pt x="166" y="120"/>
                </a:lnTo>
                <a:close/>
                <a:moveTo>
                  <a:pt x="166" y="91"/>
                </a:moveTo>
                <a:cubicBezTo>
                  <a:pt x="166" y="92"/>
                  <a:pt x="166" y="92"/>
                  <a:pt x="166" y="92"/>
                </a:cubicBezTo>
                <a:cubicBezTo>
                  <a:pt x="90" y="132"/>
                  <a:pt x="90" y="132"/>
                  <a:pt x="90" y="132"/>
                </a:cubicBezTo>
                <a:cubicBezTo>
                  <a:pt x="90" y="131"/>
                  <a:pt x="90" y="131"/>
                  <a:pt x="90" y="131"/>
                </a:cubicBezTo>
                <a:cubicBezTo>
                  <a:pt x="89" y="132"/>
                  <a:pt x="89" y="132"/>
                  <a:pt x="88" y="132"/>
                </a:cubicBezTo>
                <a:cubicBezTo>
                  <a:pt x="87" y="132"/>
                  <a:pt x="87" y="132"/>
                  <a:pt x="86" y="131"/>
                </a:cubicBezTo>
                <a:cubicBezTo>
                  <a:pt x="86" y="132"/>
                  <a:pt x="86" y="132"/>
                  <a:pt x="86" y="132"/>
                </a:cubicBezTo>
                <a:cubicBezTo>
                  <a:pt x="10" y="92"/>
                  <a:pt x="10" y="92"/>
                  <a:pt x="10" y="92"/>
                </a:cubicBezTo>
                <a:cubicBezTo>
                  <a:pt x="10" y="91"/>
                  <a:pt x="10" y="91"/>
                  <a:pt x="10" y="91"/>
                </a:cubicBezTo>
                <a:cubicBezTo>
                  <a:pt x="9" y="91"/>
                  <a:pt x="8" y="90"/>
                  <a:pt x="8" y="88"/>
                </a:cubicBezTo>
                <a:cubicBezTo>
                  <a:pt x="8" y="86"/>
                  <a:pt x="9" y="85"/>
                  <a:pt x="10" y="85"/>
                </a:cubicBezTo>
                <a:cubicBezTo>
                  <a:pt x="10" y="84"/>
                  <a:pt x="10" y="84"/>
                  <a:pt x="10" y="84"/>
                </a:cubicBezTo>
                <a:cubicBezTo>
                  <a:pt x="29" y="75"/>
                  <a:pt x="29" y="75"/>
                  <a:pt x="29" y="75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4" y="103"/>
                  <a:pt x="86" y="104"/>
                  <a:pt x="88" y="104"/>
                </a:cubicBezTo>
                <a:cubicBezTo>
                  <a:pt x="90" y="104"/>
                  <a:pt x="92" y="103"/>
                  <a:pt x="94" y="103"/>
                </a:cubicBezTo>
                <a:cubicBezTo>
                  <a:pt x="94" y="103"/>
                  <a:pt x="94" y="103"/>
                  <a:pt x="94" y="103"/>
                </a:cubicBezTo>
                <a:cubicBezTo>
                  <a:pt x="147" y="75"/>
                  <a:pt x="147" y="75"/>
                  <a:pt x="147" y="75"/>
                </a:cubicBezTo>
                <a:cubicBezTo>
                  <a:pt x="166" y="84"/>
                  <a:pt x="166" y="84"/>
                  <a:pt x="166" y="84"/>
                </a:cubicBezTo>
                <a:cubicBezTo>
                  <a:pt x="166" y="85"/>
                  <a:pt x="166" y="85"/>
                  <a:pt x="166" y="85"/>
                </a:cubicBezTo>
                <a:cubicBezTo>
                  <a:pt x="167" y="85"/>
                  <a:pt x="168" y="86"/>
                  <a:pt x="168" y="88"/>
                </a:cubicBezTo>
                <a:cubicBezTo>
                  <a:pt x="168" y="90"/>
                  <a:pt x="167" y="91"/>
                  <a:pt x="166" y="91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8" name="Google Shape;168;p27"/>
          <p:cNvSpPr/>
          <p:nvPr/>
        </p:nvSpPr>
        <p:spPr>
          <a:xfrm>
            <a:off x="674189" y="3685924"/>
            <a:ext cx="391429" cy="356636"/>
          </a:xfrm>
          <a:custGeom>
            <a:avLst/>
            <a:gdLst/>
            <a:ahLst/>
            <a:cxnLst/>
            <a:rect l="l" t="t" r="r" b="b"/>
            <a:pathLst>
              <a:path w="176" h="160" extrusionOk="0">
                <a:moveTo>
                  <a:pt x="88" y="0"/>
                </a:moveTo>
                <a:cubicBezTo>
                  <a:pt x="39" y="0"/>
                  <a:pt x="0" y="36"/>
                  <a:pt x="0" y="80"/>
                </a:cubicBezTo>
                <a:cubicBezTo>
                  <a:pt x="0" y="124"/>
                  <a:pt x="39" y="160"/>
                  <a:pt x="88" y="160"/>
                </a:cubicBezTo>
                <a:cubicBezTo>
                  <a:pt x="137" y="160"/>
                  <a:pt x="176" y="124"/>
                  <a:pt x="176" y="80"/>
                </a:cubicBezTo>
                <a:cubicBezTo>
                  <a:pt x="176" y="36"/>
                  <a:pt x="137" y="0"/>
                  <a:pt x="88" y="0"/>
                </a:cubicBezTo>
                <a:moveTo>
                  <a:pt x="88" y="152"/>
                </a:moveTo>
                <a:cubicBezTo>
                  <a:pt x="60" y="152"/>
                  <a:pt x="36" y="139"/>
                  <a:pt x="21" y="120"/>
                </a:cubicBezTo>
                <a:cubicBezTo>
                  <a:pt x="81" y="120"/>
                  <a:pt x="81" y="120"/>
                  <a:pt x="81" y="120"/>
                </a:cubicBezTo>
                <a:cubicBezTo>
                  <a:pt x="85" y="128"/>
                  <a:pt x="100" y="140"/>
                  <a:pt x="110" y="140"/>
                </a:cubicBezTo>
                <a:cubicBezTo>
                  <a:pt x="122" y="140"/>
                  <a:pt x="132" y="132"/>
                  <a:pt x="132" y="116"/>
                </a:cubicBezTo>
                <a:cubicBezTo>
                  <a:pt x="132" y="100"/>
                  <a:pt x="122" y="92"/>
                  <a:pt x="110" y="92"/>
                </a:cubicBezTo>
                <a:cubicBezTo>
                  <a:pt x="100" y="92"/>
                  <a:pt x="85" y="104"/>
                  <a:pt x="81" y="112"/>
                </a:cubicBezTo>
                <a:cubicBezTo>
                  <a:pt x="16" y="112"/>
                  <a:pt x="16" y="112"/>
                  <a:pt x="16" y="112"/>
                </a:cubicBezTo>
                <a:cubicBezTo>
                  <a:pt x="11" y="102"/>
                  <a:pt x="8" y="92"/>
                  <a:pt x="8" y="80"/>
                </a:cubicBezTo>
                <a:cubicBezTo>
                  <a:pt x="8" y="68"/>
                  <a:pt x="11" y="58"/>
                  <a:pt x="16" y="48"/>
                </a:cubicBezTo>
                <a:cubicBezTo>
                  <a:pt x="81" y="48"/>
                  <a:pt x="81" y="48"/>
                  <a:pt x="81" y="48"/>
                </a:cubicBezTo>
                <a:cubicBezTo>
                  <a:pt x="85" y="56"/>
                  <a:pt x="100" y="68"/>
                  <a:pt x="110" y="68"/>
                </a:cubicBezTo>
                <a:cubicBezTo>
                  <a:pt x="122" y="68"/>
                  <a:pt x="132" y="60"/>
                  <a:pt x="132" y="44"/>
                </a:cubicBezTo>
                <a:cubicBezTo>
                  <a:pt x="132" y="28"/>
                  <a:pt x="122" y="20"/>
                  <a:pt x="110" y="20"/>
                </a:cubicBezTo>
                <a:cubicBezTo>
                  <a:pt x="100" y="20"/>
                  <a:pt x="85" y="32"/>
                  <a:pt x="81" y="40"/>
                </a:cubicBezTo>
                <a:cubicBezTo>
                  <a:pt x="21" y="40"/>
                  <a:pt x="21" y="40"/>
                  <a:pt x="21" y="40"/>
                </a:cubicBezTo>
                <a:cubicBezTo>
                  <a:pt x="36" y="21"/>
                  <a:pt x="60" y="8"/>
                  <a:pt x="88" y="8"/>
                </a:cubicBezTo>
                <a:cubicBezTo>
                  <a:pt x="131" y="8"/>
                  <a:pt x="165" y="38"/>
                  <a:pt x="168" y="76"/>
                </a:cubicBezTo>
                <a:cubicBezTo>
                  <a:pt x="87" y="76"/>
                  <a:pt x="87" y="76"/>
                  <a:pt x="87" y="76"/>
                </a:cubicBezTo>
                <a:cubicBezTo>
                  <a:pt x="83" y="68"/>
                  <a:pt x="68" y="56"/>
                  <a:pt x="58" y="56"/>
                </a:cubicBezTo>
                <a:cubicBezTo>
                  <a:pt x="46" y="56"/>
                  <a:pt x="36" y="64"/>
                  <a:pt x="36" y="80"/>
                </a:cubicBezTo>
                <a:cubicBezTo>
                  <a:pt x="36" y="96"/>
                  <a:pt x="46" y="104"/>
                  <a:pt x="58" y="104"/>
                </a:cubicBezTo>
                <a:cubicBezTo>
                  <a:pt x="68" y="104"/>
                  <a:pt x="83" y="92"/>
                  <a:pt x="87" y="84"/>
                </a:cubicBezTo>
                <a:cubicBezTo>
                  <a:pt x="168" y="84"/>
                  <a:pt x="168" y="84"/>
                  <a:pt x="168" y="84"/>
                </a:cubicBezTo>
                <a:cubicBezTo>
                  <a:pt x="165" y="122"/>
                  <a:pt x="131" y="152"/>
                  <a:pt x="88" y="152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9" name="Google Shape;169;p27"/>
          <p:cNvSpPr/>
          <p:nvPr/>
        </p:nvSpPr>
        <p:spPr>
          <a:xfrm>
            <a:off x="718632" y="5551980"/>
            <a:ext cx="399081" cy="337026"/>
          </a:xfrm>
          <a:custGeom>
            <a:avLst/>
            <a:gdLst/>
            <a:ahLst/>
            <a:cxnLst/>
            <a:rect l="l" t="t" r="r" b="b"/>
            <a:pathLst>
              <a:path w="176" h="144" extrusionOk="0">
                <a:moveTo>
                  <a:pt x="60" y="32"/>
                </a:moveTo>
                <a:cubicBezTo>
                  <a:pt x="116" y="32"/>
                  <a:pt x="116" y="32"/>
                  <a:pt x="116" y="32"/>
                </a:cubicBezTo>
                <a:cubicBezTo>
                  <a:pt x="118" y="32"/>
                  <a:pt x="120" y="30"/>
                  <a:pt x="120" y="28"/>
                </a:cubicBezTo>
                <a:cubicBezTo>
                  <a:pt x="120" y="26"/>
                  <a:pt x="118" y="24"/>
                  <a:pt x="116" y="24"/>
                </a:cubicBezTo>
                <a:cubicBezTo>
                  <a:pt x="60" y="24"/>
                  <a:pt x="60" y="24"/>
                  <a:pt x="60" y="24"/>
                </a:cubicBezTo>
                <a:cubicBezTo>
                  <a:pt x="58" y="24"/>
                  <a:pt x="56" y="26"/>
                  <a:pt x="56" y="28"/>
                </a:cubicBezTo>
                <a:cubicBezTo>
                  <a:pt x="56" y="30"/>
                  <a:pt x="58" y="32"/>
                  <a:pt x="60" y="32"/>
                </a:cubicBezTo>
                <a:moveTo>
                  <a:pt x="52" y="48"/>
                </a:moveTo>
                <a:cubicBezTo>
                  <a:pt x="124" y="48"/>
                  <a:pt x="124" y="48"/>
                  <a:pt x="124" y="48"/>
                </a:cubicBezTo>
                <a:cubicBezTo>
                  <a:pt x="126" y="48"/>
                  <a:pt x="128" y="46"/>
                  <a:pt x="128" y="44"/>
                </a:cubicBezTo>
                <a:cubicBezTo>
                  <a:pt x="128" y="42"/>
                  <a:pt x="126" y="40"/>
                  <a:pt x="124" y="40"/>
                </a:cubicBezTo>
                <a:cubicBezTo>
                  <a:pt x="52" y="40"/>
                  <a:pt x="52" y="40"/>
                  <a:pt x="52" y="40"/>
                </a:cubicBezTo>
                <a:cubicBezTo>
                  <a:pt x="50" y="40"/>
                  <a:pt x="48" y="42"/>
                  <a:pt x="48" y="44"/>
                </a:cubicBezTo>
                <a:cubicBezTo>
                  <a:pt x="48" y="46"/>
                  <a:pt x="50" y="48"/>
                  <a:pt x="52" y="48"/>
                </a:cubicBezTo>
                <a:moveTo>
                  <a:pt x="136" y="60"/>
                </a:moveTo>
                <a:cubicBezTo>
                  <a:pt x="136" y="58"/>
                  <a:pt x="134" y="56"/>
                  <a:pt x="132" y="56"/>
                </a:cubicBezTo>
                <a:cubicBezTo>
                  <a:pt x="44" y="56"/>
                  <a:pt x="44" y="56"/>
                  <a:pt x="44" y="56"/>
                </a:cubicBezTo>
                <a:cubicBezTo>
                  <a:pt x="42" y="56"/>
                  <a:pt x="40" y="58"/>
                  <a:pt x="40" y="60"/>
                </a:cubicBezTo>
                <a:cubicBezTo>
                  <a:pt x="40" y="62"/>
                  <a:pt x="42" y="64"/>
                  <a:pt x="44" y="64"/>
                </a:cubicBezTo>
                <a:cubicBezTo>
                  <a:pt x="132" y="64"/>
                  <a:pt x="132" y="64"/>
                  <a:pt x="132" y="64"/>
                </a:cubicBezTo>
                <a:cubicBezTo>
                  <a:pt x="134" y="64"/>
                  <a:pt x="136" y="62"/>
                  <a:pt x="136" y="60"/>
                </a:cubicBezTo>
                <a:moveTo>
                  <a:pt x="176" y="82"/>
                </a:moveTo>
                <a:cubicBezTo>
                  <a:pt x="176" y="82"/>
                  <a:pt x="176" y="82"/>
                  <a:pt x="176" y="8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5" y="1"/>
                  <a:pt x="134" y="0"/>
                  <a:pt x="132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42" y="0"/>
                  <a:pt x="41" y="1"/>
                  <a:pt x="40" y="2"/>
                </a:cubicBezTo>
                <a:cubicBezTo>
                  <a:pt x="40" y="2"/>
                  <a:pt x="40" y="2"/>
                  <a:pt x="40" y="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3"/>
                  <a:pt x="0" y="83"/>
                  <a:pt x="0" y="84"/>
                </a:cubicBezTo>
                <a:cubicBezTo>
                  <a:pt x="0" y="140"/>
                  <a:pt x="0" y="140"/>
                  <a:pt x="0" y="140"/>
                </a:cubicBezTo>
                <a:cubicBezTo>
                  <a:pt x="0" y="142"/>
                  <a:pt x="2" y="144"/>
                  <a:pt x="4" y="144"/>
                </a:cubicBezTo>
                <a:cubicBezTo>
                  <a:pt x="172" y="144"/>
                  <a:pt x="172" y="144"/>
                  <a:pt x="172" y="144"/>
                </a:cubicBezTo>
                <a:cubicBezTo>
                  <a:pt x="174" y="144"/>
                  <a:pt x="176" y="142"/>
                  <a:pt x="176" y="140"/>
                </a:cubicBezTo>
                <a:cubicBezTo>
                  <a:pt x="176" y="84"/>
                  <a:pt x="176" y="84"/>
                  <a:pt x="176" y="84"/>
                </a:cubicBezTo>
                <a:cubicBezTo>
                  <a:pt x="176" y="83"/>
                  <a:pt x="176" y="83"/>
                  <a:pt x="176" y="82"/>
                </a:cubicBezTo>
                <a:moveTo>
                  <a:pt x="46" y="8"/>
                </a:moveTo>
                <a:cubicBezTo>
                  <a:pt x="130" y="8"/>
                  <a:pt x="130" y="8"/>
                  <a:pt x="130" y="8"/>
                </a:cubicBezTo>
                <a:cubicBezTo>
                  <a:pt x="166" y="80"/>
                  <a:pt x="166" y="80"/>
                  <a:pt x="166" y="80"/>
                </a:cubicBezTo>
                <a:cubicBezTo>
                  <a:pt x="116" y="80"/>
                  <a:pt x="116" y="80"/>
                  <a:pt x="116" y="80"/>
                </a:cubicBezTo>
                <a:cubicBezTo>
                  <a:pt x="114" y="80"/>
                  <a:pt x="112" y="82"/>
                  <a:pt x="112" y="84"/>
                </a:cubicBezTo>
                <a:cubicBezTo>
                  <a:pt x="112" y="97"/>
                  <a:pt x="101" y="108"/>
                  <a:pt x="88" y="108"/>
                </a:cubicBezTo>
                <a:cubicBezTo>
                  <a:pt x="75" y="108"/>
                  <a:pt x="64" y="97"/>
                  <a:pt x="64" y="84"/>
                </a:cubicBezTo>
                <a:cubicBezTo>
                  <a:pt x="64" y="82"/>
                  <a:pt x="62" y="80"/>
                  <a:pt x="60" y="80"/>
                </a:cubicBezTo>
                <a:cubicBezTo>
                  <a:pt x="10" y="80"/>
                  <a:pt x="10" y="80"/>
                  <a:pt x="10" y="80"/>
                </a:cubicBezTo>
                <a:lnTo>
                  <a:pt x="46" y="8"/>
                </a:lnTo>
                <a:close/>
                <a:moveTo>
                  <a:pt x="168" y="136"/>
                </a:moveTo>
                <a:cubicBezTo>
                  <a:pt x="8" y="136"/>
                  <a:pt x="8" y="136"/>
                  <a:pt x="8" y="136"/>
                </a:cubicBezTo>
                <a:cubicBezTo>
                  <a:pt x="8" y="88"/>
                  <a:pt x="8" y="88"/>
                  <a:pt x="8" y="88"/>
                </a:cubicBezTo>
                <a:cubicBezTo>
                  <a:pt x="56" y="88"/>
                  <a:pt x="56" y="88"/>
                  <a:pt x="56" y="88"/>
                </a:cubicBezTo>
                <a:cubicBezTo>
                  <a:pt x="58" y="104"/>
                  <a:pt x="72" y="116"/>
                  <a:pt x="88" y="116"/>
                </a:cubicBezTo>
                <a:cubicBezTo>
                  <a:pt x="104" y="116"/>
                  <a:pt x="118" y="104"/>
                  <a:pt x="120" y="88"/>
                </a:cubicBezTo>
                <a:cubicBezTo>
                  <a:pt x="168" y="88"/>
                  <a:pt x="168" y="88"/>
                  <a:pt x="168" y="88"/>
                </a:cubicBezTo>
                <a:lnTo>
                  <a:pt x="168" y="136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0" name="Google Shape;170;p27"/>
          <p:cNvSpPr txBox="1"/>
          <p:nvPr/>
        </p:nvSpPr>
        <p:spPr>
          <a:xfrm>
            <a:off x="799394" y="339334"/>
            <a:ext cx="6206955" cy="471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pPr lvl="0"/>
            <a:r>
              <a:rPr lang="ru-RU" sz="1197" dirty="0">
                <a:solidFill>
                  <a:schemeClr val="bg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1.2 </a:t>
            </a:r>
            <a:r>
              <a:rPr lang="ru-RU" sz="1197" dirty="0" err="1">
                <a:solidFill>
                  <a:schemeClr val="bg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ЛикБез</a:t>
            </a:r>
            <a:endParaRPr lang="ru-RU" sz="1197" dirty="0">
              <a:solidFill>
                <a:schemeClr val="bg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015478" y="790228"/>
            <a:ext cx="41264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Временные ряды</a:t>
            </a:r>
            <a:endParaRPr lang="ru-RU" sz="3200" b="1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6544C09-3EFC-46EE-8A05-51B08076BDF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</a:blip>
          <a:srcRect b="12523"/>
          <a:stretch/>
        </p:blipFill>
        <p:spPr>
          <a:xfrm>
            <a:off x="1487488" y="2060848"/>
            <a:ext cx="4491023" cy="2010064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87F8234-09D2-4EC0-8873-D4104CCC3744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</a:blip>
          <a:stretch>
            <a:fillRect/>
          </a:stretch>
        </p:blipFill>
        <p:spPr>
          <a:xfrm>
            <a:off x="1559496" y="4221088"/>
            <a:ext cx="3719841" cy="234456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FFB02AA-4AEB-4C34-91E3-7F56A0BA87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28048" y="2060848"/>
            <a:ext cx="3463209" cy="1841655"/>
          </a:xfrm>
          <a:prstGeom prst="rect">
            <a:avLst/>
          </a:prstGeom>
        </p:spPr>
      </p:pic>
      <p:pic>
        <p:nvPicPr>
          <p:cNvPr id="10" name="Рисунок 9" descr="Изображение выглядит как часы&#10;&#10;Автоматически созданное описание">
            <a:extLst>
              <a:ext uri="{FF2B5EF4-FFF2-40B4-BE49-F238E27FC236}">
                <a16:creationId xmlns:a16="http://schemas.microsoft.com/office/drawing/2014/main" id="{4AF184FB-3F92-4518-9639-D6ED70B506A3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02" t="3266" r="747" b="3893"/>
          <a:stretch/>
        </p:blipFill>
        <p:spPr>
          <a:xfrm>
            <a:off x="6456040" y="4365104"/>
            <a:ext cx="3744416" cy="2046071"/>
          </a:xfrm>
          <a:prstGeom prst="rect">
            <a:avLst/>
          </a:prstGeom>
        </p:spPr>
      </p:pic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CA9CF147-7883-41B1-A661-ED8116E63073}"/>
              </a:ext>
            </a:extLst>
          </p:cNvPr>
          <p:cNvSpPr/>
          <p:nvPr/>
        </p:nvSpPr>
        <p:spPr>
          <a:xfrm>
            <a:off x="1666436" y="1340768"/>
            <a:ext cx="1022513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Извлечение признакового пространства</a:t>
            </a:r>
          </a:p>
        </p:txBody>
      </p:sp>
    </p:spTree>
    <p:extLst>
      <p:ext uri="{BB962C8B-B14F-4D97-AF65-F5344CB8AC3E}">
        <p14:creationId xmlns:p14="http://schemas.microsoft.com/office/powerpoint/2010/main" val="639019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6" name="Picture 2" descr="r/dataisbeautiful - Trump vs. Biden Facebook Ad Copies Wordcloud [OC]">
            <a:extLst>
              <a:ext uri="{FF2B5EF4-FFF2-40B4-BE49-F238E27FC236}">
                <a16:creationId xmlns:a16="http://schemas.microsoft.com/office/drawing/2014/main" id="{7B5D28F4-C09D-45CC-A9EB-B4AFEAF919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728" y="1337972"/>
            <a:ext cx="6912768" cy="3456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221060" y="815628"/>
            <a:ext cx="48574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Естественный Язык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D9EFA2C7-1915-49C9-AF23-3E72D3AF2DFF}"/>
              </a:ext>
            </a:extLst>
          </p:cNvPr>
          <p:cNvSpPr/>
          <p:nvPr/>
        </p:nvSpPr>
        <p:spPr>
          <a:xfrm>
            <a:off x="343868" y="4704060"/>
            <a:ext cx="1202533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Казнить Нельзя Помиловать (</a:t>
            </a:r>
            <a:r>
              <a:rPr lang="ru-RU" sz="2800" dirty="0">
                <a:solidFill>
                  <a:schemeClr val="bg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Применять Нельзя Запретить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)</a:t>
            </a:r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CA9CF147-7883-41B1-A661-ED8116E63073}"/>
              </a:ext>
            </a:extLst>
          </p:cNvPr>
          <p:cNvSpPr/>
          <p:nvPr/>
        </p:nvSpPr>
        <p:spPr>
          <a:xfrm>
            <a:off x="271860" y="1535708"/>
            <a:ext cx="410445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Анализ текста как последовательность категориальных данных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CA9CF147-7883-41B1-A661-ED8116E63073}"/>
              </a:ext>
            </a:extLst>
          </p:cNvPr>
          <p:cNvSpPr/>
          <p:nvPr/>
        </p:nvSpPr>
        <p:spPr>
          <a:xfrm>
            <a:off x="919932" y="2831852"/>
            <a:ext cx="302433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Облака Слов</a:t>
            </a:r>
            <a:endParaRPr lang="en-US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US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Cloud of Words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D9EFA2C7-1915-49C9-AF23-3E72D3AF2DFF}"/>
              </a:ext>
            </a:extLst>
          </p:cNvPr>
          <p:cNvSpPr/>
          <p:nvPr/>
        </p:nvSpPr>
        <p:spPr>
          <a:xfrm>
            <a:off x="991940" y="5208116"/>
            <a:ext cx="986509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Наши спортсмены были в отличной форме - Юдашкин постарался</a:t>
            </a:r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D9EFA2C7-1915-49C9-AF23-3E72D3AF2DFF}"/>
              </a:ext>
            </a:extLst>
          </p:cNvPr>
          <p:cNvSpPr/>
          <p:nvPr/>
        </p:nvSpPr>
        <p:spPr>
          <a:xfrm>
            <a:off x="1868068" y="6157648"/>
            <a:ext cx="654087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Косой </a:t>
            </a:r>
            <a:r>
              <a:rPr lang="ru-RU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косой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косил косой </a:t>
            </a:r>
            <a:r>
              <a:rPr lang="ru-RU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косой</a:t>
            </a:r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0793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8" grpId="0"/>
      <p:bldP spid="10" grpId="0"/>
      <p:bldP spid="11" grpId="0"/>
      <p:bldP spid="1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9" name="Google Shape;139;p26"/>
          <p:cNvSpPr txBox="1"/>
          <p:nvPr/>
        </p:nvSpPr>
        <p:spPr>
          <a:xfrm>
            <a:off x="2576236" y="2184270"/>
            <a:ext cx="8058229" cy="882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pPr lvl="0" algn="ctr"/>
            <a:r>
              <a:rPr lang="ru-RU" sz="3990" b="1" dirty="0">
                <a:solidFill>
                  <a:schemeClr val="tx1"/>
                </a:solidFill>
                <a:latin typeface="Montserrat" panose="020B0604020202020204" charset="-52"/>
                <a:ea typeface="Montserrat Black"/>
                <a:cs typeface="Montserrat Black"/>
                <a:sym typeface="Montserrat Black"/>
              </a:rPr>
              <a:t>А какие типы Данные хотите обрабатывать вы?</a:t>
            </a:r>
          </a:p>
        </p:txBody>
      </p: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</a:t>
            </a:r>
            <a:r>
              <a:rPr lang="en-US" sz="1064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064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от</a:t>
            </a:r>
            <a:r>
              <a:rPr lang="en-US" sz="1064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064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ментора</a:t>
            </a:r>
            <a:endParaRPr sz="1064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9" name="Google Shape;143;p26"/>
          <p:cNvPicPr preferRelativeResize="0"/>
          <p:nvPr/>
        </p:nvPicPr>
        <p:blipFill>
          <a:blip r:embed="rId3">
            <a:alphaModFix/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27879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7"/>
          <p:cNvSpPr txBox="1"/>
          <p:nvPr/>
        </p:nvSpPr>
        <p:spPr>
          <a:xfrm>
            <a:off x="1400205" y="1918861"/>
            <a:ext cx="7055287" cy="4711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В предыдущей серии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Данные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Основы Линейной Алгебры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Математический анализ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Рефлексия</a:t>
            </a:r>
          </a:p>
        </p:txBody>
      </p:sp>
      <p:sp>
        <p:nvSpPr>
          <p:cNvPr id="164" name="Google Shape;164;p27"/>
          <p:cNvSpPr txBox="1"/>
          <p:nvPr/>
        </p:nvSpPr>
        <p:spPr>
          <a:xfrm>
            <a:off x="799394" y="800509"/>
            <a:ext cx="5320418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План</a:t>
            </a:r>
            <a:r>
              <a:rPr lang="en-US" sz="2394" dirty="0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вебинара</a:t>
            </a:r>
            <a:endParaRPr sz="2394" dirty="0">
              <a:solidFill>
                <a:srgbClr val="01C60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65" name="Google Shape;165;p27"/>
          <p:cNvSpPr/>
          <p:nvPr/>
        </p:nvSpPr>
        <p:spPr>
          <a:xfrm>
            <a:off x="751918" y="2160578"/>
            <a:ext cx="390417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00" y="72"/>
                </a:moveTo>
                <a:cubicBezTo>
                  <a:pt x="140" y="72"/>
                  <a:pt x="140" y="72"/>
                  <a:pt x="140" y="72"/>
                </a:cubicBezTo>
                <a:cubicBezTo>
                  <a:pt x="142" y="72"/>
                  <a:pt x="144" y="70"/>
                  <a:pt x="144" y="68"/>
                </a:cubicBezTo>
                <a:cubicBezTo>
                  <a:pt x="144" y="66"/>
                  <a:pt x="142" y="64"/>
                  <a:pt x="140" y="64"/>
                </a:cubicBezTo>
                <a:cubicBezTo>
                  <a:pt x="100" y="64"/>
                  <a:pt x="100" y="64"/>
                  <a:pt x="100" y="64"/>
                </a:cubicBezTo>
                <a:cubicBezTo>
                  <a:pt x="98" y="64"/>
                  <a:pt x="96" y="66"/>
                  <a:pt x="96" y="68"/>
                </a:cubicBezTo>
                <a:cubicBezTo>
                  <a:pt x="96" y="70"/>
                  <a:pt x="98" y="72"/>
                  <a:pt x="100" y="72"/>
                </a:cubicBezTo>
                <a:moveTo>
                  <a:pt x="100" y="56"/>
                </a:moveTo>
                <a:cubicBezTo>
                  <a:pt x="124" y="56"/>
                  <a:pt x="124" y="56"/>
                  <a:pt x="124" y="56"/>
                </a:cubicBezTo>
                <a:cubicBezTo>
                  <a:pt x="126" y="56"/>
                  <a:pt x="128" y="54"/>
                  <a:pt x="128" y="52"/>
                </a:cubicBezTo>
                <a:cubicBezTo>
                  <a:pt x="128" y="50"/>
                  <a:pt x="126" y="48"/>
                  <a:pt x="124" y="48"/>
                </a:cubicBezTo>
                <a:cubicBezTo>
                  <a:pt x="100" y="48"/>
                  <a:pt x="100" y="48"/>
                  <a:pt x="100" y="48"/>
                </a:cubicBezTo>
                <a:cubicBezTo>
                  <a:pt x="98" y="48"/>
                  <a:pt x="96" y="50"/>
                  <a:pt x="96" y="52"/>
                </a:cubicBezTo>
                <a:cubicBezTo>
                  <a:pt x="96" y="54"/>
                  <a:pt x="98" y="56"/>
                  <a:pt x="100" y="56"/>
                </a:cubicBezTo>
                <a:moveTo>
                  <a:pt x="100" y="88"/>
                </a:moveTo>
                <a:cubicBezTo>
                  <a:pt x="116" y="88"/>
                  <a:pt x="116" y="88"/>
                  <a:pt x="116" y="88"/>
                </a:cubicBezTo>
                <a:cubicBezTo>
                  <a:pt x="118" y="88"/>
                  <a:pt x="120" y="86"/>
                  <a:pt x="120" y="84"/>
                </a:cubicBezTo>
                <a:cubicBezTo>
                  <a:pt x="120" y="82"/>
                  <a:pt x="118" y="80"/>
                  <a:pt x="116" y="80"/>
                </a:cubicBezTo>
                <a:cubicBezTo>
                  <a:pt x="100" y="80"/>
                  <a:pt x="100" y="80"/>
                  <a:pt x="100" y="80"/>
                </a:cubicBezTo>
                <a:cubicBezTo>
                  <a:pt x="98" y="80"/>
                  <a:pt x="96" y="82"/>
                  <a:pt x="96" y="84"/>
                </a:cubicBezTo>
                <a:cubicBezTo>
                  <a:pt x="96" y="86"/>
                  <a:pt x="98" y="88"/>
                  <a:pt x="100" y="88"/>
                </a:cubicBezTo>
                <a:moveTo>
                  <a:pt x="40" y="104"/>
                </a:moveTo>
                <a:cubicBezTo>
                  <a:pt x="72" y="104"/>
                  <a:pt x="72" y="104"/>
                  <a:pt x="72" y="104"/>
                </a:cubicBezTo>
                <a:cubicBezTo>
                  <a:pt x="76" y="104"/>
                  <a:pt x="80" y="100"/>
                  <a:pt x="80" y="96"/>
                </a:cubicBezTo>
                <a:cubicBezTo>
                  <a:pt x="80" y="56"/>
                  <a:pt x="80" y="56"/>
                  <a:pt x="80" y="56"/>
                </a:cubicBezTo>
                <a:cubicBezTo>
                  <a:pt x="80" y="52"/>
                  <a:pt x="76" y="48"/>
                  <a:pt x="72" y="48"/>
                </a:cubicBezTo>
                <a:cubicBezTo>
                  <a:pt x="40" y="48"/>
                  <a:pt x="40" y="48"/>
                  <a:pt x="40" y="48"/>
                </a:cubicBezTo>
                <a:cubicBezTo>
                  <a:pt x="36" y="48"/>
                  <a:pt x="32" y="52"/>
                  <a:pt x="32" y="56"/>
                </a:cubicBezTo>
                <a:cubicBezTo>
                  <a:pt x="32" y="96"/>
                  <a:pt x="32" y="96"/>
                  <a:pt x="32" y="96"/>
                </a:cubicBezTo>
                <a:cubicBezTo>
                  <a:pt x="32" y="100"/>
                  <a:pt x="36" y="104"/>
                  <a:pt x="40" y="104"/>
                </a:cubicBezTo>
                <a:moveTo>
                  <a:pt x="40" y="56"/>
                </a:moveTo>
                <a:cubicBezTo>
                  <a:pt x="72" y="56"/>
                  <a:pt x="72" y="56"/>
                  <a:pt x="72" y="56"/>
                </a:cubicBezTo>
                <a:cubicBezTo>
                  <a:pt x="72" y="96"/>
                  <a:pt x="72" y="96"/>
                  <a:pt x="72" y="96"/>
                </a:cubicBezTo>
                <a:cubicBezTo>
                  <a:pt x="40" y="96"/>
                  <a:pt x="40" y="96"/>
                  <a:pt x="40" y="96"/>
                </a:cubicBezTo>
                <a:lnTo>
                  <a:pt x="40" y="56"/>
                </a:lnTo>
                <a:close/>
                <a:moveTo>
                  <a:pt x="100" y="104"/>
                </a:moveTo>
                <a:cubicBezTo>
                  <a:pt x="140" y="104"/>
                  <a:pt x="140" y="104"/>
                  <a:pt x="140" y="104"/>
                </a:cubicBezTo>
                <a:cubicBezTo>
                  <a:pt x="142" y="104"/>
                  <a:pt x="144" y="102"/>
                  <a:pt x="144" y="100"/>
                </a:cubicBezTo>
                <a:cubicBezTo>
                  <a:pt x="144" y="98"/>
                  <a:pt x="142" y="96"/>
                  <a:pt x="140" y="96"/>
                </a:cubicBezTo>
                <a:cubicBezTo>
                  <a:pt x="100" y="96"/>
                  <a:pt x="100" y="96"/>
                  <a:pt x="100" y="96"/>
                </a:cubicBezTo>
                <a:cubicBezTo>
                  <a:pt x="98" y="96"/>
                  <a:pt x="96" y="98"/>
                  <a:pt x="96" y="100"/>
                </a:cubicBezTo>
                <a:cubicBezTo>
                  <a:pt x="96" y="102"/>
                  <a:pt x="98" y="104"/>
                  <a:pt x="100" y="104"/>
                </a:cubicBezTo>
                <a:moveTo>
                  <a:pt x="168" y="8"/>
                </a:moveTo>
                <a:cubicBezTo>
                  <a:pt x="96" y="8"/>
                  <a:pt x="96" y="8"/>
                  <a:pt x="96" y="8"/>
                </a:cubicBezTo>
                <a:cubicBezTo>
                  <a:pt x="96" y="4"/>
                  <a:pt x="92" y="0"/>
                  <a:pt x="88" y="0"/>
                </a:cubicBezTo>
                <a:cubicBezTo>
                  <a:pt x="84" y="0"/>
                  <a:pt x="80" y="4"/>
                  <a:pt x="80" y="8"/>
                </a:cubicBezTo>
                <a:cubicBezTo>
                  <a:pt x="8" y="8"/>
                  <a:pt x="8" y="8"/>
                  <a:pt x="8" y="8"/>
                </a:cubicBezTo>
                <a:cubicBezTo>
                  <a:pt x="4" y="8"/>
                  <a:pt x="0" y="12"/>
                  <a:pt x="0" y="16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28"/>
                  <a:pt x="4" y="32"/>
                  <a:pt x="8" y="32"/>
                </a:cubicBezTo>
                <a:cubicBezTo>
                  <a:pt x="8" y="128"/>
                  <a:pt x="8" y="128"/>
                  <a:pt x="8" y="128"/>
                </a:cubicBezTo>
                <a:cubicBezTo>
                  <a:pt x="8" y="132"/>
                  <a:pt x="12" y="136"/>
                  <a:pt x="16" y="136"/>
                </a:cubicBezTo>
                <a:cubicBezTo>
                  <a:pt x="84" y="136"/>
                  <a:pt x="84" y="136"/>
                  <a:pt x="84" y="136"/>
                </a:cubicBezTo>
                <a:cubicBezTo>
                  <a:pt x="84" y="146"/>
                  <a:pt x="84" y="146"/>
                  <a:pt x="84" y="146"/>
                </a:cubicBezTo>
                <a:cubicBezTo>
                  <a:pt x="61" y="169"/>
                  <a:pt x="61" y="169"/>
                  <a:pt x="61" y="169"/>
                </a:cubicBezTo>
                <a:cubicBezTo>
                  <a:pt x="60" y="170"/>
                  <a:pt x="60" y="171"/>
                  <a:pt x="60" y="172"/>
                </a:cubicBezTo>
                <a:cubicBezTo>
                  <a:pt x="60" y="174"/>
                  <a:pt x="62" y="176"/>
                  <a:pt x="64" y="176"/>
                </a:cubicBezTo>
                <a:cubicBezTo>
                  <a:pt x="65" y="176"/>
                  <a:pt x="66" y="176"/>
                  <a:pt x="67" y="175"/>
                </a:cubicBezTo>
                <a:cubicBezTo>
                  <a:pt x="88" y="154"/>
                  <a:pt x="88" y="154"/>
                  <a:pt x="88" y="154"/>
                </a:cubicBezTo>
                <a:cubicBezTo>
                  <a:pt x="109" y="175"/>
                  <a:pt x="109" y="175"/>
                  <a:pt x="109" y="175"/>
                </a:cubicBezTo>
                <a:cubicBezTo>
                  <a:pt x="110" y="176"/>
                  <a:pt x="111" y="176"/>
                  <a:pt x="112" y="176"/>
                </a:cubicBezTo>
                <a:cubicBezTo>
                  <a:pt x="114" y="176"/>
                  <a:pt x="116" y="174"/>
                  <a:pt x="116" y="172"/>
                </a:cubicBezTo>
                <a:cubicBezTo>
                  <a:pt x="116" y="171"/>
                  <a:pt x="116" y="170"/>
                  <a:pt x="115" y="169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92" y="136"/>
                  <a:pt x="92" y="136"/>
                  <a:pt x="92" y="136"/>
                </a:cubicBezTo>
                <a:cubicBezTo>
                  <a:pt x="160" y="136"/>
                  <a:pt x="160" y="136"/>
                  <a:pt x="160" y="136"/>
                </a:cubicBezTo>
                <a:cubicBezTo>
                  <a:pt x="164" y="136"/>
                  <a:pt x="168" y="132"/>
                  <a:pt x="168" y="128"/>
                </a:cubicBezTo>
                <a:cubicBezTo>
                  <a:pt x="168" y="32"/>
                  <a:pt x="168" y="32"/>
                  <a:pt x="168" y="32"/>
                </a:cubicBezTo>
                <a:cubicBezTo>
                  <a:pt x="172" y="32"/>
                  <a:pt x="176" y="28"/>
                  <a:pt x="176" y="24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12"/>
                  <a:pt x="172" y="8"/>
                  <a:pt x="168" y="8"/>
                </a:cubicBezTo>
                <a:moveTo>
                  <a:pt x="160" y="128"/>
                </a:moveTo>
                <a:cubicBezTo>
                  <a:pt x="16" y="128"/>
                  <a:pt x="16" y="128"/>
                  <a:pt x="16" y="128"/>
                </a:cubicBezTo>
                <a:cubicBezTo>
                  <a:pt x="16" y="32"/>
                  <a:pt x="16" y="32"/>
                  <a:pt x="16" y="32"/>
                </a:cubicBezTo>
                <a:cubicBezTo>
                  <a:pt x="160" y="32"/>
                  <a:pt x="160" y="32"/>
                  <a:pt x="160" y="32"/>
                </a:cubicBezTo>
                <a:lnTo>
                  <a:pt x="160" y="128"/>
                </a:lnTo>
                <a:close/>
                <a:moveTo>
                  <a:pt x="168" y="24"/>
                </a:moveTo>
                <a:cubicBezTo>
                  <a:pt x="8" y="24"/>
                  <a:pt x="8" y="24"/>
                  <a:pt x="8" y="24"/>
                </a:cubicBezTo>
                <a:cubicBezTo>
                  <a:pt x="8" y="16"/>
                  <a:pt x="8" y="16"/>
                  <a:pt x="8" y="16"/>
                </a:cubicBezTo>
                <a:cubicBezTo>
                  <a:pt x="168" y="16"/>
                  <a:pt x="168" y="16"/>
                  <a:pt x="168" y="16"/>
                </a:cubicBezTo>
                <a:lnTo>
                  <a:pt x="168" y="24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6" name="Google Shape;166;p27"/>
          <p:cNvSpPr/>
          <p:nvPr/>
        </p:nvSpPr>
        <p:spPr>
          <a:xfrm>
            <a:off x="712806" y="2831499"/>
            <a:ext cx="391429" cy="391430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60" y="0"/>
                </a:move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160"/>
                  <a:pt x="0" y="160"/>
                  <a:pt x="0" y="160"/>
                </a:cubicBezTo>
                <a:cubicBezTo>
                  <a:pt x="0" y="169"/>
                  <a:pt x="7" y="176"/>
                  <a:pt x="16" y="176"/>
                </a:cubicBezTo>
                <a:cubicBezTo>
                  <a:pt x="160" y="176"/>
                  <a:pt x="160" y="176"/>
                  <a:pt x="160" y="176"/>
                </a:cubicBezTo>
                <a:cubicBezTo>
                  <a:pt x="169" y="176"/>
                  <a:pt x="176" y="169"/>
                  <a:pt x="176" y="160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7"/>
                  <a:pt x="169" y="0"/>
                  <a:pt x="160" y="0"/>
                </a:cubicBezTo>
                <a:moveTo>
                  <a:pt x="168" y="160"/>
                </a:moveTo>
                <a:cubicBezTo>
                  <a:pt x="168" y="164"/>
                  <a:pt x="164" y="168"/>
                  <a:pt x="160" y="168"/>
                </a:cubicBezTo>
                <a:cubicBezTo>
                  <a:pt x="16" y="168"/>
                  <a:pt x="16" y="168"/>
                  <a:pt x="16" y="168"/>
                </a:cubicBezTo>
                <a:cubicBezTo>
                  <a:pt x="12" y="168"/>
                  <a:pt x="8" y="164"/>
                  <a:pt x="8" y="160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2"/>
                  <a:pt x="12" y="8"/>
                  <a:pt x="16" y="8"/>
                </a:cubicBezTo>
                <a:cubicBezTo>
                  <a:pt x="160" y="8"/>
                  <a:pt x="160" y="8"/>
                  <a:pt x="160" y="8"/>
                </a:cubicBezTo>
                <a:cubicBezTo>
                  <a:pt x="164" y="8"/>
                  <a:pt x="168" y="12"/>
                  <a:pt x="168" y="16"/>
                </a:cubicBezTo>
                <a:lnTo>
                  <a:pt x="168" y="160"/>
                </a:lnTo>
                <a:close/>
                <a:moveTo>
                  <a:pt x="80" y="100"/>
                </a:moveTo>
                <a:cubicBezTo>
                  <a:pt x="80" y="99"/>
                  <a:pt x="79" y="98"/>
                  <a:pt x="78" y="97"/>
                </a:cubicBezTo>
                <a:cubicBezTo>
                  <a:pt x="78" y="97"/>
                  <a:pt x="78" y="97"/>
                  <a:pt x="78" y="97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2"/>
                  <a:pt x="45" y="72"/>
                  <a:pt x="44" y="72"/>
                </a:cubicBezTo>
                <a:cubicBezTo>
                  <a:pt x="42" y="72"/>
                  <a:pt x="40" y="74"/>
                  <a:pt x="40" y="76"/>
                </a:cubicBezTo>
                <a:cubicBezTo>
                  <a:pt x="40" y="77"/>
                  <a:pt x="41" y="78"/>
                  <a:pt x="42" y="79"/>
                </a:cubicBezTo>
                <a:cubicBezTo>
                  <a:pt x="42" y="79"/>
                  <a:pt x="42" y="79"/>
                  <a:pt x="42" y="79"/>
                </a:cubicBezTo>
                <a:cubicBezTo>
                  <a:pt x="69" y="100"/>
                  <a:pt x="69" y="100"/>
                  <a:pt x="69" y="100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1" y="122"/>
                  <a:pt x="40" y="123"/>
                  <a:pt x="40" y="124"/>
                </a:cubicBezTo>
                <a:cubicBezTo>
                  <a:pt x="40" y="126"/>
                  <a:pt x="42" y="128"/>
                  <a:pt x="44" y="128"/>
                </a:cubicBezTo>
                <a:cubicBezTo>
                  <a:pt x="45" y="128"/>
                  <a:pt x="46" y="128"/>
                  <a:pt x="46" y="127"/>
                </a:cubicBezTo>
                <a:cubicBezTo>
                  <a:pt x="46" y="127"/>
                  <a:pt x="46" y="127"/>
                  <a:pt x="46" y="127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9" y="102"/>
                  <a:pt x="80" y="101"/>
                  <a:pt x="80" y="100"/>
                </a:cubicBezTo>
                <a:moveTo>
                  <a:pt x="108" y="128"/>
                </a:moveTo>
                <a:cubicBezTo>
                  <a:pt x="84" y="128"/>
                  <a:pt x="84" y="128"/>
                  <a:pt x="84" y="128"/>
                </a:cubicBezTo>
                <a:cubicBezTo>
                  <a:pt x="82" y="128"/>
                  <a:pt x="80" y="130"/>
                  <a:pt x="80" y="132"/>
                </a:cubicBezTo>
                <a:cubicBezTo>
                  <a:pt x="80" y="134"/>
                  <a:pt x="82" y="136"/>
                  <a:pt x="84" y="136"/>
                </a:cubicBezTo>
                <a:cubicBezTo>
                  <a:pt x="108" y="136"/>
                  <a:pt x="108" y="136"/>
                  <a:pt x="108" y="136"/>
                </a:cubicBezTo>
                <a:cubicBezTo>
                  <a:pt x="110" y="136"/>
                  <a:pt x="112" y="134"/>
                  <a:pt x="112" y="132"/>
                </a:cubicBezTo>
                <a:cubicBezTo>
                  <a:pt x="112" y="130"/>
                  <a:pt x="110" y="128"/>
                  <a:pt x="108" y="128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7" name="Google Shape;167;p27"/>
          <p:cNvSpPr/>
          <p:nvPr/>
        </p:nvSpPr>
        <p:spPr>
          <a:xfrm>
            <a:off x="660712" y="4370417"/>
            <a:ext cx="399091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76" y="88"/>
                </a:moveTo>
                <a:cubicBezTo>
                  <a:pt x="176" y="83"/>
                  <a:pt x="173" y="79"/>
                  <a:pt x="170" y="77"/>
                </a:cubicBezTo>
                <a:cubicBezTo>
                  <a:pt x="170" y="77"/>
                  <a:pt x="170" y="77"/>
                  <a:pt x="170" y="77"/>
                </a:cubicBezTo>
                <a:cubicBezTo>
                  <a:pt x="156" y="70"/>
                  <a:pt x="156" y="70"/>
                  <a:pt x="156" y="70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3" y="61"/>
                  <a:pt x="176" y="57"/>
                  <a:pt x="176" y="52"/>
                </a:cubicBezTo>
                <a:cubicBezTo>
                  <a:pt x="176" y="47"/>
                  <a:pt x="173" y="43"/>
                  <a:pt x="170" y="41"/>
                </a:cubicBezTo>
                <a:cubicBezTo>
                  <a:pt x="170" y="41"/>
                  <a:pt x="170" y="41"/>
                  <a:pt x="170" y="41"/>
                </a:cubicBezTo>
                <a:cubicBezTo>
                  <a:pt x="94" y="1"/>
                  <a:pt x="94" y="1"/>
                  <a:pt x="94" y="1"/>
                </a:cubicBezTo>
                <a:cubicBezTo>
                  <a:pt x="94" y="1"/>
                  <a:pt x="94" y="1"/>
                  <a:pt x="94" y="1"/>
                </a:cubicBezTo>
                <a:cubicBezTo>
                  <a:pt x="92" y="1"/>
                  <a:pt x="90" y="0"/>
                  <a:pt x="88" y="0"/>
                </a:cubicBezTo>
                <a:cubicBezTo>
                  <a:pt x="86" y="0"/>
                  <a:pt x="84" y="1"/>
                  <a:pt x="82" y="1"/>
                </a:cubicBezTo>
                <a:cubicBezTo>
                  <a:pt x="82" y="1"/>
                  <a:pt x="82" y="1"/>
                  <a:pt x="82" y="1"/>
                </a:cubicBezTo>
                <a:cubicBezTo>
                  <a:pt x="6" y="41"/>
                  <a:pt x="6" y="41"/>
                  <a:pt x="6" y="41"/>
                </a:cubicBezTo>
                <a:cubicBezTo>
                  <a:pt x="6" y="41"/>
                  <a:pt x="6" y="41"/>
                  <a:pt x="6" y="41"/>
                </a:cubicBezTo>
                <a:cubicBezTo>
                  <a:pt x="3" y="43"/>
                  <a:pt x="0" y="47"/>
                  <a:pt x="0" y="52"/>
                </a:cubicBezTo>
                <a:cubicBezTo>
                  <a:pt x="0" y="57"/>
                  <a:pt x="3" y="61"/>
                  <a:pt x="6" y="63"/>
                </a:cubicBezTo>
                <a:cubicBezTo>
                  <a:pt x="6" y="63"/>
                  <a:pt x="6" y="63"/>
                  <a:pt x="6" y="63"/>
                </a:cubicBezTo>
                <a:cubicBezTo>
                  <a:pt x="20" y="70"/>
                  <a:pt x="20" y="70"/>
                  <a:pt x="20" y="70"/>
                </a:cubicBezTo>
                <a:cubicBezTo>
                  <a:pt x="6" y="77"/>
                  <a:pt x="6" y="77"/>
                  <a:pt x="6" y="77"/>
                </a:cubicBezTo>
                <a:cubicBezTo>
                  <a:pt x="6" y="77"/>
                  <a:pt x="6" y="77"/>
                  <a:pt x="6" y="77"/>
                </a:cubicBezTo>
                <a:cubicBezTo>
                  <a:pt x="3" y="79"/>
                  <a:pt x="0" y="83"/>
                  <a:pt x="0" y="88"/>
                </a:cubicBezTo>
                <a:cubicBezTo>
                  <a:pt x="0" y="93"/>
                  <a:pt x="3" y="97"/>
                  <a:pt x="6" y="99"/>
                </a:cubicBezTo>
                <a:cubicBezTo>
                  <a:pt x="6" y="99"/>
                  <a:pt x="6" y="99"/>
                  <a:pt x="6" y="99"/>
                </a:cubicBezTo>
                <a:cubicBezTo>
                  <a:pt x="20" y="106"/>
                  <a:pt x="20" y="106"/>
                  <a:pt x="20" y="106"/>
                </a:cubicBezTo>
                <a:cubicBezTo>
                  <a:pt x="6" y="113"/>
                  <a:pt x="6" y="113"/>
                  <a:pt x="6" y="113"/>
                </a:cubicBezTo>
                <a:cubicBezTo>
                  <a:pt x="6" y="113"/>
                  <a:pt x="6" y="113"/>
                  <a:pt x="6" y="113"/>
                </a:cubicBezTo>
                <a:cubicBezTo>
                  <a:pt x="3" y="115"/>
                  <a:pt x="0" y="119"/>
                  <a:pt x="0" y="124"/>
                </a:cubicBezTo>
                <a:cubicBezTo>
                  <a:pt x="0" y="129"/>
                  <a:pt x="3" y="133"/>
                  <a:pt x="6" y="135"/>
                </a:cubicBezTo>
                <a:cubicBezTo>
                  <a:pt x="6" y="135"/>
                  <a:pt x="6" y="135"/>
                  <a:pt x="6" y="13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4" y="175"/>
                  <a:pt x="86" y="176"/>
                  <a:pt x="88" y="176"/>
                </a:cubicBezTo>
                <a:cubicBezTo>
                  <a:pt x="90" y="176"/>
                  <a:pt x="92" y="175"/>
                  <a:pt x="94" y="175"/>
                </a:cubicBezTo>
                <a:cubicBezTo>
                  <a:pt x="94" y="175"/>
                  <a:pt x="94" y="175"/>
                  <a:pt x="94" y="17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3" y="133"/>
                  <a:pt x="176" y="129"/>
                  <a:pt x="176" y="124"/>
                </a:cubicBezTo>
                <a:cubicBezTo>
                  <a:pt x="176" y="119"/>
                  <a:pt x="173" y="115"/>
                  <a:pt x="170" y="113"/>
                </a:cubicBezTo>
                <a:cubicBezTo>
                  <a:pt x="170" y="113"/>
                  <a:pt x="170" y="113"/>
                  <a:pt x="170" y="113"/>
                </a:cubicBezTo>
                <a:cubicBezTo>
                  <a:pt x="156" y="106"/>
                  <a:pt x="156" y="106"/>
                  <a:pt x="156" y="106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3" y="97"/>
                  <a:pt x="176" y="93"/>
                  <a:pt x="176" y="88"/>
                </a:cubicBezTo>
                <a:moveTo>
                  <a:pt x="10" y="56"/>
                </a:moveTo>
                <a:cubicBezTo>
                  <a:pt x="10" y="55"/>
                  <a:pt x="10" y="55"/>
                  <a:pt x="10" y="55"/>
                </a:cubicBezTo>
                <a:cubicBezTo>
                  <a:pt x="9" y="55"/>
                  <a:pt x="8" y="54"/>
                  <a:pt x="8" y="52"/>
                </a:cubicBezTo>
                <a:cubicBezTo>
                  <a:pt x="8" y="50"/>
                  <a:pt x="9" y="49"/>
                  <a:pt x="10" y="49"/>
                </a:cubicBezTo>
                <a:cubicBezTo>
                  <a:pt x="10" y="48"/>
                  <a:pt x="10" y="48"/>
                  <a:pt x="10" y="48"/>
                </a:cubicBezTo>
                <a:cubicBezTo>
                  <a:pt x="86" y="8"/>
                  <a:pt x="86" y="8"/>
                  <a:pt x="86" y="8"/>
                </a:cubicBezTo>
                <a:cubicBezTo>
                  <a:pt x="86" y="9"/>
                  <a:pt x="86" y="9"/>
                  <a:pt x="86" y="9"/>
                </a:cubicBezTo>
                <a:cubicBezTo>
                  <a:pt x="87" y="8"/>
                  <a:pt x="87" y="8"/>
                  <a:pt x="88" y="8"/>
                </a:cubicBezTo>
                <a:cubicBezTo>
                  <a:pt x="89" y="8"/>
                  <a:pt x="89" y="8"/>
                  <a:pt x="90" y="9"/>
                </a:cubicBezTo>
                <a:cubicBezTo>
                  <a:pt x="90" y="8"/>
                  <a:pt x="90" y="8"/>
                  <a:pt x="90" y="8"/>
                </a:cubicBezTo>
                <a:cubicBezTo>
                  <a:pt x="166" y="48"/>
                  <a:pt x="166" y="48"/>
                  <a:pt x="166" y="48"/>
                </a:cubicBezTo>
                <a:cubicBezTo>
                  <a:pt x="166" y="49"/>
                  <a:pt x="166" y="49"/>
                  <a:pt x="166" y="49"/>
                </a:cubicBezTo>
                <a:cubicBezTo>
                  <a:pt x="167" y="49"/>
                  <a:pt x="168" y="50"/>
                  <a:pt x="168" y="52"/>
                </a:cubicBezTo>
                <a:cubicBezTo>
                  <a:pt x="168" y="54"/>
                  <a:pt x="167" y="55"/>
                  <a:pt x="166" y="55"/>
                </a:cubicBezTo>
                <a:cubicBezTo>
                  <a:pt x="166" y="56"/>
                  <a:pt x="166" y="56"/>
                  <a:pt x="166" y="56"/>
                </a:cubicBezTo>
                <a:cubicBezTo>
                  <a:pt x="90" y="96"/>
                  <a:pt x="90" y="96"/>
                  <a:pt x="90" y="96"/>
                </a:cubicBezTo>
                <a:cubicBezTo>
                  <a:pt x="90" y="95"/>
                  <a:pt x="90" y="95"/>
                  <a:pt x="90" y="95"/>
                </a:cubicBezTo>
                <a:cubicBezTo>
                  <a:pt x="89" y="96"/>
                  <a:pt x="89" y="96"/>
                  <a:pt x="88" y="96"/>
                </a:cubicBezTo>
                <a:cubicBezTo>
                  <a:pt x="87" y="96"/>
                  <a:pt x="87" y="96"/>
                  <a:pt x="86" y="95"/>
                </a:cubicBezTo>
                <a:cubicBezTo>
                  <a:pt x="86" y="96"/>
                  <a:pt x="86" y="96"/>
                  <a:pt x="86" y="96"/>
                </a:cubicBezTo>
                <a:lnTo>
                  <a:pt x="10" y="56"/>
                </a:lnTo>
                <a:close/>
                <a:moveTo>
                  <a:pt x="166" y="120"/>
                </a:moveTo>
                <a:cubicBezTo>
                  <a:pt x="166" y="121"/>
                  <a:pt x="166" y="121"/>
                  <a:pt x="166" y="121"/>
                </a:cubicBezTo>
                <a:cubicBezTo>
                  <a:pt x="167" y="121"/>
                  <a:pt x="168" y="122"/>
                  <a:pt x="168" y="124"/>
                </a:cubicBezTo>
                <a:cubicBezTo>
                  <a:pt x="168" y="126"/>
                  <a:pt x="167" y="127"/>
                  <a:pt x="166" y="127"/>
                </a:cubicBezTo>
                <a:cubicBezTo>
                  <a:pt x="166" y="128"/>
                  <a:pt x="166" y="128"/>
                  <a:pt x="166" y="128"/>
                </a:cubicBezTo>
                <a:cubicBezTo>
                  <a:pt x="90" y="168"/>
                  <a:pt x="90" y="168"/>
                  <a:pt x="90" y="168"/>
                </a:cubicBezTo>
                <a:cubicBezTo>
                  <a:pt x="90" y="167"/>
                  <a:pt x="90" y="167"/>
                  <a:pt x="90" y="167"/>
                </a:cubicBezTo>
                <a:cubicBezTo>
                  <a:pt x="89" y="168"/>
                  <a:pt x="89" y="168"/>
                  <a:pt x="88" y="168"/>
                </a:cubicBezTo>
                <a:cubicBezTo>
                  <a:pt x="87" y="168"/>
                  <a:pt x="87" y="168"/>
                  <a:pt x="86" y="167"/>
                </a:cubicBezTo>
                <a:cubicBezTo>
                  <a:pt x="86" y="168"/>
                  <a:pt x="86" y="168"/>
                  <a:pt x="86" y="168"/>
                </a:cubicBezTo>
                <a:cubicBezTo>
                  <a:pt x="10" y="128"/>
                  <a:pt x="10" y="128"/>
                  <a:pt x="10" y="128"/>
                </a:cubicBezTo>
                <a:cubicBezTo>
                  <a:pt x="10" y="127"/>
                  <a:pt x="10" y="127"/>
                  <a:pt x="10" y="127"/>
                </a:cubicBezTo>
                <a:cubicBezTo>
                  <a:pt x="9" y="127"/>
                  <a:pt x="8" y="126"/>
                  <a:pt x="8" y="124"/>
                </a:cubicBezTo>
                <a:cubicBezTo>
                  <a:pt x="8" y="122"/>
                  <a:pt x="9" y="121"/>
                  <a:pt x="10" y="121"/>
                </a:cubicBezTo>
                <a:cubicBezTo>
                  <a:pt x="10" y="120"/>
                  <a:pt x="10" y="120"/>
                  <a:pt x="10" y="120"/>
                </a:cubicBezTo>
                <a:cubicBezTo>
                  <a:pt x="29" y="111"/>
                  <a:pt x="29" y="111"/>
                  <a:pt x="29" y="111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4" y="139"/>
                  <a:pt x="86" y="140"/>
                  <a:pt x="88" y="140"/>
                </a:cubicBezTo>
                <a:cubicBezTo>
                  <a:pt x="90" y="140"/>
                  <a:pt x="92" y="139"/>
                  <a:pt x="94" y="139"/>
                </a:cubicBezTo>
                <a:cubicBezTo>
                  <a:pt x="94" y="139"/>
                  <a:pt x="94" y="139"/>
                  <a:pt x="94" y="139"/>
                </a:cubicBezTo>
                <a:cubicBezTo>
                  <a:pt x="147" y="111"/>
                  <a:pt x="147" y="111"/>
                  <a:pt x="147" y="111"/>
                </a:cubicBezTo>
                <a:lnTo>
                  <a:pt x="166" y="120"/>
                </a:lnTo>
                <a:close/>
                <a:moveTo>
                  <a:pt x="166" y="91"/>
                </a:moveTo>
                <a:cubicBezTo>
                  <a:pt x="166" y="92"/>
                  <a:pt x="166" y="92"/>
                  <a:pt x="166" y="92"/>
                </a:cubicBezTo>
                <a:cubicBezTo>
                  <a:pt x="90" y="132"/>
                  <a:pt x="90" y="132"/>
                  <a:pt x="90" y="132"/>
                </a:cubicBezTo>
                <a:cubicBezTo>
                  <a:pt x="90" y="131"/>
                  <a:pt x="90" y="131"/>
                  <a:pt x="90" y="131"/>
                </a:cubicBezTo>
                <a:cubicBezTo>
                  <a:pt x="89" y="132"/>
                  <a:pt x="89" y="132"/>
                  <a:pt x="88" y="132"/>
                </a:cubicBezTo>
                <a:cubicBezTo>
                  <a:pt x="87" y="132"/>
                  <a:pt x="87" y="132"/>
                  <a:pt x="86" y="131"/>
                </a:cubicBezTo>
                <a:cubicBezTo>
                  <a:pt x="86" y="132"/>
                  <a:pt x="86" y="132"/>
                  <a:pt x="86" y="132"/>
                </a:cubicBezTo>
                <a:cubicBezTo>
                  <a:pt x="10" y="92"/>
                  <a:pt x="10" y="92"/>
                  <a:pt x="10" y="92"/>
                </a:cubicBezTo>
                <a:cubicBezTo>
                  <a:pt x="10" y="91"/>
                  <a:pt x="10" y="91"/>
                  <a:pt x="10" y="91"/>
                </a:cubicBezTo>
                <a:cubicBezTo>
                  <a:pt x="9" y="91"/>
                  <a:pt x="8" y="90"/>
                  <a:pt x="8" y="88"/>
                </a:cubicBezTo>
                <a:cubicBezTo>
                  <a:pt x="8" y="86"/>
                  <a:pt x="9" y="85"/>
                  <a:pt x="10" y="85"/>
                </a:cubicBezTo>
                <a:cubicBezTo>
                  <a:pt x="10" y="84"/>
                  <a:pt x="10" y="84"/>
                  <a:pt x="10" y="84"/>
                </a:cubicBezTo>
                <a:cubicBezTo>
                  <a:pt x="29" y="75"/>
                  <a:pt x="29" y="75"/>
                  <a:pt x="29" y="75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4" y="103"/>
                  <a:pt x="86" y="104"/>
                  <a:pt x="88" y="104"/>
                </a:cubicBezTo>
                <a:cubicBezTo>
                  <a:pt x="90" y="104"/>
                  <a:pt x="92" y="103"/>
                  <a:pt x="94" y="103"/>
                </a:cubicBezTo>
                <a:cubicBezTo>
                  <a:pt x="94" y="103"/>
                  <a:pt x="94" y="103"/>
                  <a:pt x="94" y="103"/>
                </a:cubicBezTo>
                <a:cubicBezTo>
                  <a:pt x="147" y="75"/>
                  <a:pt x="147" y="75"/>
                  <a:pt x="147" y="75"/>
                </a:cubicBezTo>
                <a:cubicBezTo>
                  <a:pt x="166" y="84"/>
                  <a:pt x="166" y="84"/>
                  <a:pt x="166" y="84"/>
                </a:cubicBezTo>
                <a:cubicBezTo>
                  <a:pt x="166" y="85"/>
                  <a:pt x="166" y="85"/>
                  <a:pt x="166" y="85"/>
                </a:cubicBezTo>
                <a:cubicBezTo>
                  <a:pt x="167" y="85"/>
                  <a:pt x="168" y="86"/>
                  <a:pt x="168" y="88"/>
                </a:cubicBezTo>
                <a:cubicBezTo>
                  <a:pt x="168" y="90"/>
                  <a:pt x="167" y="91"/>
                  <a:pt x="166" y="91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8" name="Google Shape;168;p27"/>
          <p:cNvSpPr/>
          <p:nvPr/>
        </p:nvSpPr>
        <p:spPr>
          <a:xfrm>
            <a:off x="674189" y="3685924"/>
            <a:ext cx="391429" cy="356636"/>
          </a:xfrm>
          <a:custGeom>
            <a:avLst/>
            <a:gdLst/>
            <a:ahLst/>
            <a:cxnLst/>
            <a:rect l="l" t="t" r="r" b="b"/>
            <a:pathLst>
              <a:path w="176" h="160" extrusionOk="0">
                <a:moveTo>
                  <a:pt x="88" y="0"/>
                </a:moveTo>
                <a:cubicBezTo>
                  <a:pt x="39" y="0"/>
                  <a:pt x="0" y="36"/>
                  <a:pt x="0" y="80"/>
                </a:cubicBezTo>
                <a:cubicBezTo>
                  <a:pt x="0" y="124"/>
                  <a:pt x="39" y="160"/>
                  <a:pt x="88" y="160"/>
                </a:cubicBezTo>
                <a:cubicBezTo>
                  <a:pt x="137" y="160"/>
                  <a:pt x="176" y="124"/>
                  <a:pt x="176" y="80"/>
                </a:cubicBezTo>
                <a:cubicBezTo>
                  <a:pt x="176" y="36"/>
                  <a:pt x="137" y="0"/>
                  <a:pt x="88" y="0"/>
                </a:cubicBezTo>
                <a:moveTo>
                  <a:pt x="88" y="152"/>
                </a:moveTo>
                <a:cubicBezTo>
                  <a:pt x="60" y="152"/>
                  <a:pt x="36" y="139"/>
                  <a:pt x="21" y="120"/>
                </a:cubicBezTo>
                <a:cubicBezTo>
                  <a:pt x="81" y="120"/>
                  <a:pt x="81" y="120"/>
                  <a:pt x="81" y="120"/>
                </a:cubicBezTo>
                <a:cubicBezTo>
                  <a:pt x="85" y="128"/>
                  <a:pt x="100" y="140"/>
                  <a:pt x="110" y="140"/>
                </a:cubicBezTo>
                <a:cubicBezTo>
                  <a:pt x="122" y="140"/>
                  <a:pt x="132" y="132"/>
                  <a:pt x="132" y="116"/>
                </a:cubicBezTo>
                <a:cubicBezTo>
                  <a:pt x="132" y="100"/>
                  <a:pt x="122" y="92"/>
                  <a:pt x="110" y="92"/>
                </a:cubicBezTo>
                <a:cubicBezTo>
                  <a:pt x="100" y="92"/>
                  <a:pt x="85" y="104"/>
                  <a:pt x="81" y="112"/>
                </a:cubicBezTo>
                <a:cubicBezTo>
                  <a:pt x="16" y="112"/>
                  <a:pt x="16" y="112"/>
                  <a:pt x="16" y="112"/>
                </a:cubicBezTo>
                <a:cubicBezTo>
                  <a:pt x="11" y="102"/>
                  <a:pt x="8" y="92"/>
                  <a:pt x="8" y="80"/>
                </a:cubicBezTo>
                <a:cubicBezTo>
                  <a:pt x="8" y="68"/>
                  <a:pt x="11" y="58"/>
                  <a:pt x="16" y="48"/>
                </a:cubicBezTo>
                <a:cubicBezTo>
                  <a:pt x="81" y="48"/>
                  <a:pt x="81" y="48"/>
                  <a:pt x="81" y="48"/>
                </a:cubicBezTo>
                <a:cubicBezTo>
                  <a:pt x="85" y="56"/>
                  <a:pt x="100" y="68"/>
                  <a:pt x="110" y="68"/>
                </a:cubicBezTo>
                <a:cubicBezTo>
                  <a:pt x="122" y="68"/>
                  <a:pt x="132" y="60"/>
                  <a:pt x="132" y="44"/>
                </a:cubicBezTo>
                <a:cubicBezTo>
                  <a:pt x="132" y="28"/>
                  <a:pt x="122" y="20"/>
                  <a:pt x="110" y="20"/>
                </a:cubicBezTo>
                <a:cubicBezTo>
                  <a:pt x="100" y="20"/>
                  <a:pt x="85" y="32"/>
                  <a:pt x="81" y="40"/>
                </a:cubicBezTo>
                <a:cubicBezTo>
                  <a:pt x="21" y="40"/>
                  <a:pt x="21" y="40"/>
                  <a:pt x="21" y="40"/>
                </a:cubicBezTo>
                <a:cubicBezTo>
                  <a:pt x="36" y="21"/>
                  <a:pt x="60" y="8"/>
                  <a:pt x="88" y="8"/>
                </a:cubicBezTo>
                <a:cubicBezTo>
                  <a:pt x="131" y="8"/>
                  <a:pt x="165" y="38"/>
                  <a:pt x="168" y="76"/>
                </a:cubicBezTo>
                <a:cubicBezTo>
                  <a:pt x="87" y="76"/>
                  <a:pt x="87" y="76"/>
                  <a:pt x="87" y="76"/>
                </a:cubicBezTo>
                <a:cubicBezTo>
                  <a:pt x="83" y="68"/>
                  <a:pt x="68" y="56"/>
                  <a:pt x="58" y="56"/>
                </a:cubicBezTo>
                <a:cubicBezTo>
                  <a:pt x="46" y="56"/>
                  <a:pt x="36" y="64"/>
                  <a:pt x="36" y="80"/>
                </a:cubicBezTo>
                <a:cubicBezTo>
                  <a:pt x="36" y="96"/>
                  <a:pt x="46" y="104"/>
                  <a:pt x="58" y="104"/>
                </a:cubicBezTo>
                <a:cubicBezTo>
                  <a:pt x="68" y="104"/>
                  <a:pt x="83" y="92"/>
                  <a:pt x="87" y="84"/>
                </a:cubicBezTo>
                <a:cubicBezTo>
                  <a:pt x="168" y="84"/>
                  <a:pt x="168" y="84"/>
                  <a:pt x="168" y="84"/>
                </a:cubicBezTo>
                <a:cubicBezTo>
                  <a:pt x="165" y="122"/>
                  <a:pt x="131" y="152"/>
                  <a:pt x="88" y="152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9" name="Google Shape;169;p27"/>
          <p:cNvSpPr/>
          <p:nvPr/>
        </p:nvSpPr>
        <p:spPr>
          <a:xfrm>
            <a:off x="718632" y="5551980"/>
            <a:ext cx="399081" cy="337026"/>
          </a:xfrm>
          <a:custGeom>
            <a:avLst/>
            <a:gdLst/>
            <a:ahLst/>
            <a:cxnLst/>
            <a:rect l="l" t="t" r="r" b="b"/>
            <a:pathLst>
              <a:path w="176" h="144" extrusionOk="0">
                <a:moveTo>
                  <a:pt x="60" y="32"/>
                </a:moveTo>
                <a:cubicBezTo>
                  <a:pt x="116" y="32"/>
                  <a:pt x="116" y="32"/>
                  <a:pt x="116" y="32"/>
                </a:cubicBezTo>
                <a:cubicBezTo>
                  <a:pt x="118" y="32"/>
                  <a:pt x="120" y="30"/>
                  <a:pt x="120" y="28"/>
                </a:cubicBezTo>
                <a:cubicBezTo>
                  <a:pt x="120" y="26"/>
                  <a:pt x="118" y="24"/>
                  <a:pt x="116" y="24"/>
                </a:cubicBezTo>
                <a:cubicBezTo>
                  <a:pt x="60" y="24"/>
                  <a:pt x="60" y="24"/>
                  <a:pt x="60" y="24"/>
                </a:cubicBezTo>
                <a:cubicBezTo>
                  <a:pt x="58" y="24"/>
                  <a:pt x="56" y="26"/>
                  <a:pt x="56" y="28"/>
                </a:cubicBezTo>
                <a:cubicBezTo>
                  <a:pt x="56" y="30"/>
                  <a:pt x="58" y="32"/>
                  <a:pt x="60" y="32"/>
                </a:cubicBezTo>
                <a:moveTo>
                  <a:pt x="52" y="48"/>
                </a:moveTo>
                <a:cubicBezTo>
                  <a:pt x="124" y="48"/>
                  <a:pt x="124" y="48"/>
                  <a:pt x="124" y="48"/>
                </a:cubicBezTo>
                <a:cubicBezTo>
                  <a:pt x="126" y="48"/>
                  <a:pt x="128" y="46"/>
                  <a:pt x="128" y="44"/>
                </a:cubicBezTo>
                <a:cubicBezTo>
                  <a:pt x="128" y="42"/>
                  <a:pt x="126" y="40"/>
                  <a:pt x="124" y="40"/>
                </a:cubicBezTo>
                <a:cubicBezTo>
                  <a:pt x="52" y="40"/>
                  <a:pt x="52" y="40"/>
                  <a:pt x="52" y="40"/>
                </a:cubicBezTo>
                <a:cubicBezTo>
                  <a:pt x="50" y="40"/>
                  <a:pt x="48" y="42"/>
                  <a:pt x="48" y="44"/>
                </a:cubicBezTo>
                <a:cubicBezTo>
                  <a:pt x="48" y="46"/>
                  <a:pt x="50" y="48"/>
                  <a:pt x="52" y="48"/>
                </a:cubicBezTo>
                <a:moveTo>
                  <a:pt x="136" y="60"/>
                </a:moveTo>
                <a:cubicBezTo>
                  <a:pt x="136" y="58"/>
                  <a:pt x="134" y="56"/>
                  <a:pt x="132" y="56"/>
                </a:cubicBezTo>
                <a:cubicBezTo>
                  <a:pt x="44" y="56"/>
                  <a:pt x="44" y="56"/>
                  <a:pt x="44" y="56"/>
                </a:cubicBezTo>
                <a:cubicBezTo>
                  <a:pt x="42" y="56"/>
                  <a:pt x="40" y="58"/>
                  <a:pt x="40" y="60"/>
                </a:cubicBezTo>
                <a:cubicBezTo>
                  <a:pt x="40" y="62"/>
                  <a:pt x="42" y="64"/>
                  <a:pt x="44" y="64"/>
                </a:cubicBezTo>
                <a:cubicBezTo>
                  <a:pt x="132" y="64"/>
                  <a:pt x="132" y="64"/>
                  <a:pt x="132" y="64"/>
                </a:cubicBezTo>
                <a:cubicBezTo>
                  <a:pt x="134" y="64"/>
                  <a:pt x="136" y="62"/>
                  <a:pt x="136" y="60"/>
                </a:cubicBezTo>
                <a:moveTo>
                  <a:pt x="176" y="82"/>
                </a:moveTo>
                <a:cubicBezTo>
                  <a:pt x="176" y="82"/>
                  <a:pt x="176" y="82"/>
                  <a:pt x="176" y="8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5" y="1"/>
                  <a:pt x="134" y="0"/>
                  <a:pt x="132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42" y="0"/>
                  <a:pt x="41" y="1"/>
                  <a:pt x="40" y="2"/>
                </a:cubicBezTo>
                <a:cubicBezTo>
                  <a:pt x="40" y="2"/>
                  <a:pt x="40" y="2"/>
                  <a:pt x="40" y="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3"/>
                  <a:pt x="0" y="83"/>
                  <a:pt x="0" y="84"/>
                </a:cubicBezTo>
                <a:cubicBezTo>
                  <a:pt x="0" y="140"/>
                  <a:pt x="0" y="140"/>
                  <a:pt x="0" y="140"/>
                </a:cubicBezTo>
                <a:cubicBezTo>
                  <a:pt x="0" y="142"/>
                  <a:pt x="2" y="144"/>
                  <a:pt x="4" y="144"/>
                </a:cubicBezTo>
                <a:cubicBezTo>
                  <a:pt x="172" y="144"/>
                  <a:pt x="172" y="144"/>
                  <a:pt x="172" y="144"/>
                </a:cubicBezTo>
                <a:cubicBezTo>
                  <a:pt x="174" y="144"/>
                  <a:pt x="176" y="142"/>
                  <a:pt x="176" y="140"/>
                </a:cubicBezTo>
                <a:cubicBezTo>
                  <a:pt x="176" y="84"/>
                  <a:pt x="176" y="84"/>
                  <a:pt x="176" y="84"/>
                </a:cubicBezTo>
                <a:cubicBezTo>
                  <a:pt x="176" y="83"/>
                  <a:pt x="176" y="83"/>
                  <a:pt x="176" y="82"/>
                </a:cubicBezTo>
                <a:moveTo>
                  <a:pt x="46" y="8"/>
                </a:moveTo>
                <a:cubicBezTo>
                  <a:pt x="130" y="8"/>
                  <a:pt x="130" y="8"/>
                  <a:pt x="130" y="8"/>
                </a:cubicBezTo>
                <a:cubicBezTo>
                  <a:pt x="166" y="80"/>
                  <a:pt x="166" y="80"/>
                  <a:pt x="166" y="80"/>
                </a:cubicBezTo>
                <a:cubicBezTo>
                  <a:pt x="116" y="80"/>
                  <a:pt x="116" y="80"/>
                  <a:pt x="116" y="80"/>
                </a:cubicBezTo>
                <a:cubicBezTo>
                  <a:pt x="114" y="80"/>
                  <a:pt x="112" y="82"/>
                  <a:pt x="112" y="84"/>
                </a:cubicBezTo>
                <a:cubicBezTo>
                  <a:pt x="112" y="97"/>
                  <a:pt x="101" y="108"/>
                  <a:pt x="88" y="108"/>
                </a:cubicBezTo>
                <a:cubicBezTo>
                  <a:pt x="75" y="108"/>
                  <a:pt x="64" y="97"/>
                  <a:pt x="64" y="84"/>
                </a:cubicBezTo>
                <a:cubicBezTo>
                  <a:pt x="64" y="82"/>
                  <a:pt x="62" y="80"/>
                  <a:pt x="60" y="80"/>
                </a:cubicBezTo>
                <a:cubicBezTo>
                  <a:pt x="10" y="80"/>
                  <a:pt x="10" y="80"/>
                  <a:pt x="10" y="80"/>
                </a:cubicBezTo>
                <a:lnTo>
                  <a:pt x="46" y="8"/>
                </a:lnTo>
                <a:close/>
                <a:moveTo>
                  <a:pt x="168" y="136"/>
                </a:moveTo>
                <a:cubicBezTo>
                  <a:pt x="8" y="136"/>
                  <a:pt x="8" y="136"/>
                  <a:pt x="8" y="136"/>
                </a:cubicBezTo>
                <a:cubicBezTo>
                  <a:pt x="8" y="88"/>
                  <a:pt x="8" y="88"/>
                  <a:pt x="8" y="88"/>
                </a:cubicBezTo>
                <a:cubicBezTo>
                  <a:pt x="56" y="88"/>
                  <a:pt x="56" y="88"/>
                  <a:pt x="56" y="88"/>
                </a:cubicBezTo>
                <a:cubicBezTo>
                  <a:pt x="58" y="104"/>
                  <a:pt x="72" y="116"/>
                  <a:pt x="88" y="116"/>
                </a:cubicBezTo>
                <a:cubicBezTo>
                  <a:pt x="104" y="116"/>
                  <a:pt x="118" y="104"/>
                  <a:pt x="120" y="88"/>
                </a:cubicBezTo>
                <a:cubicBezTo>
                  <a:pt x="168" y="88"/>
                  <a:pt x="168" y="88"/>
                  <a:pt x="168" y="88"/>
                </a:cubicBezTo>
                <a:lnTo>
                  <a:pt x="168" y="136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0" name="Google Shape;170;p27"/>
          <p:cNvSpPr txBox="1"/>
          <p:nvPr/>
        </p:nvSpPr>
        <p:spPr>
          <a:xfrm>
            <a:off x="799394" y="339334"/>
            <a:ext cx="6206955" cy="471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pPr lvl="0"/>
            <a:r>
              <a:rPr lang="ru-RU" sz="1197" dirty="0">
                <a:solidFill>
                  <a:schemeClr val="bg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1.2 </a:t>
            </a:r>
            <a:r>
              <a:rPr lang="ru-RU" sz="1197" dirty="0" err="1">
                <a:solidFill>
                  <a:schemeClr val="bg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ЛикБез</a:t>
            </a:r>
            <a:endParaRPr lang="ru-RU" sz="1197" dirty="0">
              <a:solidFill>
                <a:schemeClr val="bg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</p:spTree>
    <p:extLst>
      <p:ext uri="{BB962C8B-B14F-4D97-AF65-F5344CB8AC3E}">
        <p14:creationId xmlns:p14="http://schemas.microsoft.com/office/powerpoint/2010/main" val="29493718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Verdana" panose="020B0604030504040204" pitchFamily="34" charset="0"/>
              <a:ea typeface="Verdana" panose="020B0604030504040204" pitchFamily="34" charset="0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Verdana" panose="020B0604030504040204" pitchFamily="34" charset="0"/>
              <a:ea typeface="Verdana" panose="020B0604030504040204" pitchFamily="34" charset="0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/>
              <p:cNvSpPr/>
              <p:nvPr/>
            </p:nvSpPr>
            <p:spPr>
              <a:xfrm>
                <a:off x="2135560" y="1628800"/>
                <a:ext cx="504056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Прямоугольник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5560" y="1628800"/>
                <a:ext cx="504056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Прямоугольник 6"/>
          <p:cNvSpPr/>
          <p:nvPr/>
        </p:nvSpPr>
        <p:spPr>
          <a:xfrm>
            <a:off x="551384" y="1628800"/>
            <a:ext cx="152638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Скаляр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Прямоугольник 7"/>
              <p:cNvSpPr/>
              <p:nvPr/>
            </p:nvSpPr>
            <p:spPr>
              <a:xfrm>
                <a:off x="2783632" y="1628800"/>
                <a:ext cx="127836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∈</m:t>
                      </m:r>
                      <m:r>
                        <m:rPr>
                          <m:nor/>
                        </m:rPr>
                        <a:rPr lang="en-US" sz="2800" b="1" dirty="0">
                          <a:solidFill>
                            <a:schemeClr val="bg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Times New Roman" panose="02020603050405020304" pitchFamily="18" charset="0"/>
                        </a:rPr>
                        <m:t>ℝ</m:t>
                      </m:r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8" name="Прямоугольник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3632" y="1628800"/>
                <a:ext cx="1278363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Прямоугольник 8"/>
          <p:cNvSpPr/>
          <p:nvPr/>
        </p:nvSpPr>
        <p:spPr>
          <a:xfrm>
            <a:off x="551384" y="2780928"/>
            <a:ext cx="147829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Вектор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/>
              <p:cNvSpPr/>
              <p:nvPr/>
            </p:nvSpPr>
            <p:spPr>
              <a:xfrm>
                <a:off x="2063552" y="2204864"/>
                <a:ext cx="1743041" cy="16797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8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28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28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r>
                                        <a:rPr lang="en-US" sz="28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…</m:t>
                                      </m:r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0" name="Прямоугольник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3552" y="2204864"/>
                <a:ext cx="1743041" cy="167975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/>
              <p:cNvSpPr/>
              <p:nvPr/>
            </p:nvSpPr>
            <p:spPr>
              <a:xfrm>
                <a:off x="3863752" y="2132856"/>
                <a:ext cx="147277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800" b="1" dirty="0">
                              <a:solidFill>
                                <a:schemeClr val="bg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1" name="Прямоугольник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3752" y="2132856"/>
                <a:ext cx="1472774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Прямоугольник 11"/>
          <p:cNvSpPr/>
          <p:nvPr/>
        </p:nvSpPr>
        <p:spPr>
          <a:xfrm>
            <a:off x="407368" y="4365104"/>
            <a:ext cx="178286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Матрица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/>
              <p:cNvSpPr/>
              <p:nvPr/>
            </p:nvSpPr>
            <p:spPr>
              <a:xfrm>
                <a:off x="2054920" y="3992364"/>
                <a:ext cx="3639394" cy="12330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𝑿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𝑚𝑛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3" name="Прямоугольник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4920" y="3992364"/>
                <a:ext cx="3639394" cy="123303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ямоугольник 13"/>
              <p:cNvSpPr/>
              <p:nvPr/>
            </p:nvSpPr>
            <p:spPr>
              <a:xfrm>
                <a:off x="7608168" y="4437112"/>
                <a:ext cx="1856855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𝑿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800" b="1" dirty="0">
                              <a:solidFill>
                                <a:schemeClr val="bg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4" name="Прямоугольник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8168" y="4437112"/>
                <a:ext cx="1856855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14"/>
              <p:cNvSpPr/>
              <p:nvPr/>
            </p:nvSpPr>
            <p:spPr>
              <a:xfrm>
                <a:off x="5375920" y="4365104"/>
                <a:ext cx="2334998" cy="6471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𝑿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5" name="Прямоугольник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5920" y="4365104"/>
                <a:ext cx="2334998" cy="6471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Прямоугольник 15"/>
          <p:cNvSpPr/>
          <p:nvPr/>
        </p:nvSpPr>
        <p:spPr>
          <a:xfrm>
            <a:off x="479376" y="5661248"/>
            <a:ext cx="147829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Тензор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Прямоугольник 16"/>
              <p:cNvSpPr/>
              <p:nvPr/>
            </p:nvSpPr>
            <p:spPr>
              <a:xfrm>
                <a:off x="1991544" y="5661248"/>
                <a:ext cx="1610313" cy="5579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𝑿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𝑖𝑗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7" name="Прямоугольник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1544" y="5661248"/>
                <a:ext cx="1610313" cy="5579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Прямоугольник 17"/>
          <p:cNvSpPr/>
          <p:nvPr/>
        </p:nvSpPr>
        <p:spPr>
          <a:xfrm>
            <a:off x="7248128" y="4005064"/>
            <a:ext cx="404950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Тензор 2-го порядка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9" name="Прямоугольник 18"/>
          <p:cNvSpPr/>
          <p:nvPr/>
        </p:nvSpPr>
        <p:spPr>
          <a:xfrm>
            <a:off x="5231904" y="2276872"/>
            <a:ext cx="404950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Тензор 1-го порядка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0" name="Прямоугольник 19"/>
          <p:cNvSpPr/>
          <p:nvPr/>
        </p:nvSpPr>
        <p:spPr>
          <a:xfrm>
            <a:off x="4583832" y="1628800"/>
            <a:ext cx="404950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Тензор 0-го порядка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A54F1C1F-74E9-458A-9479-C8B3F1CEB947}"/>
                  </a:ext>
                </a:extLst>
              </p:cNvPr>
              <p:cNvSpPr/>
              <p:nvPr/>
            </p:nvSpPr>
            <p:spPr>
              <a:xfrm>
                <a:off x="3863752" y="2852936"/>
                <a:ext cx="181261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800" b="1" dirty="0">
                              <a:solidFill>
                                <a:schemeClr val="bg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A54F1C1F-74E9-458A-9479-C8B3F1CEB9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3752" y="2852936"/>
                <a:ext cx="1812612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1DA54FBC-93BD-4A60-B363-6E2CD8B3645A}"/>
                  </a:ext>
                </a:extLst>
              </p:cNvPr>
              <p:cNvSpPr/>
              <p:nvPr/>
            </p:nvSpPr>
            <p:spPr>
              <a:xfrm>
                <a:off x="5519936" y="2780928"/>
                <a:ext cx="180491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800" b="1" dirty="0">
                              <a:solidFill>
                                <a:schemeClr val="bg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ru-RU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1DA54FBC-93BD-4A60-B363-6E2CD8B364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9936" y="2780928"/>
                <a:ext cx="1804918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D60F9DE4-7ACF-4A7F-9235-3CF8ABD456F1}"/>
                  </a:ext>
                </a:extLst>
              </p:cNvPr>
              <p:cNvSpPr/>
              <p:nvPr/>
            </p:nvSpPr>
            <p:spPr>
              <a:xfrm>
                <a:off x="3863752" y="3356992"/>
                <a:ext cx="321517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…, 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D60F9DE4-7ACF-4A7F-9235-3CF8ABD456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3752" y="3356992"/>
                <a:ext cx="3215176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4" name="Рисунок 23"/>
          <p:cNvPicPr>
            <a:picLocks noChangeAspect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863752" y="5119918"/>
            <a:ext cx="7206581" cy="1738082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4478493" y="692944"/>
            <a:ext cx="22765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Объекты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1779E4F0-401A-4CC5-B835-13B09F7DFF69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l="63176" r="10490"/>
          <a:stretch/>
        </p:blipFill>
        <p:spPr>
          <a:xfrm>
            <a:off x="9277692" y="1179856"/>
            <a:ext cx="2574591" cy="2805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858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16" grpId="0"/>
      <p:bldP spid="17" grpId="0"/>
      <p:bldP spid="18" grpId="0"/>
      <p:bldP spid="19" grpId="0"/>
      <p:bldP spid="2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" name="Заголовок 1"/>
          <p:cNvSpPr txBox="1">
            <a:spLocks/>
          </p:cNvSpPr>
          <p:nvPr/>
        </p:nvSpPr>
        <p:spPr>
          <a:xfrm>
            <a:off x="1932236" y="657170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Операции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246BB653-826B-41F6-B628-F957D141EB1B}"/>
              </a:ext>
            </a:extLst>
          </p:cNvPr>
          <p:cNvSpPr/>
          <p:nvPr/>
        </p:nvSpPr>
        <p:spPr>
          <a:xfrm>
            <a:off x="3948460" y="1412900"/>
            <a:ext cx="388760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IBM Plex Mono" panose="020B0509050203000203" pitchFamily="49" charset="-52"/>
                <a:cs typeface="Times New Roman" panose="02020603050405020304" pitchFamily="18" charset="0"/>
              </a:rPr>
              <a:t>Сложение матриц</a:t>
            </a:r>
            <a:endParaRPr lang="ru-RU" sz="3200" b="1" dirty="0">
              <a:solidFill>
                <a:schemeClr val="bg1"/>
              </a:solidFill>
              <a:latin typeface="IBM Plex Mono" panose="020B0509050203000203" pitchFamily="49" charset="-5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C9ACB530-6C95-4CE7-9DD8-C260BED3FF18}"/>
                  </a:ext>
                </a:extLst>
              </p:cNvPr>
              <p:cNvSpPr/>
              <p:nvPr/>
            </p:nvSpPr>
            <p:spPr>
              <a:xfrm>
                <a:off x="6926007" y="2034808"/>
                <a:ext cx="4572000" cy="7078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𝑨</m:t>
                      </m:r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sz="4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𝑩</m:t>
                      </m:r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4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4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40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n</m:t>
                          </m:r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m:rPr>
                              <m:sty m:val="p"/>
                            </m:rP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</m:t>
                          </m:r>
                        </m:sup>
                      </m:sSup>
                    </m:oMath>
                  </m:oMathPara>
                </a14:m>
                <a:endParaRPr lang="ru-RU" sz="4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C9ACB530-6C95-4CE7-9DD8-C260BED3FF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6007" y="2034808"/>
                <a:ext cx="4572000" cy="7078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80D0C265-7E63-40F4-B9ED-1941E23D5D5F}"/>
                  </a:ext>
                </a:extLst>
              </p:cNvPr>
              <p:cNvSpPr/>
              <p:nvPr/>
            </p:nvSpPr>
            <p:spPr>
              <a:xfrm>
                <a:off x="556261" y="2044524"/>
                <a:ext cx="4070517" cy="75745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𝑨</m:t>
                      </m:r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ru-RU" sz="4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80D0C265-7E63-40F4-B9ED-1941E23D5D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261" y="2044524"/>
                <a:ext cx="4070517" cy="75745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CCD10D41-C241-47A7-9247-6B89CFF2ABED}"/>
                  </a:ext>
                </a:extLst>
              </p:cNvPr>
              <p:cNvSpPr/>
              <p:nvPr/>
            </p:nvSpPr>
            <p:spPr>
              <a:xfrm>
                <a:off x="3735673" y="2022372"/>
                <a:ext cx="4081439" cy="75745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𝑩</m:t>
                      </m:r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ru-RU" sz="4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CCD10D41-C241-47A7-9247-6B89CFF2AB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5673" y="2022372"/>
                <a:ext cx="4081439" cy="75745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8D123E8E-B748-4509-956D-26B9528FDCFA}"/>
                  </a:ext>
                </a:extLst>
              </p:cNvPr>
              <p:cNvSpPr/>
              <p:nvPr/>
            </p:nvSpPr>
            <p:spPr>
              <a:xfrm>
                <a:off x="489832" y="2992857"/>
                <a:ext cx="4633524" cy="7078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𝑪</m:t>
                      </m:r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4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𝑨</m:t>
                      </m:r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4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𝑩</m:t>
                      </m:r>
                    </m:oMath>
                  </m:oMathPara>
                </a14:m>
                <a:endParaRPr lang="ru-RU" sz="40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8D123E8E-B748-4509-956D-26B9528FDC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832" y="2992857"/>
                <a:ext cx="4633524" cy="70788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B430F0B7-2132-4A16-A0C4-EAFF021B9F93}"/>
                  </a:ext>
                </a:extLst>
              </p:cNvPr>
              <p:cNvSpPr/>
              <p:nvPr/>
            </p:nvSpPr>
            <p:spPr>
              <a:xfrm>
                <a:off x="3332705" y="2933576"/>
                <a:ext cx="5986952" cy="75745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4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4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ru-RU" sz="4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B430F0B7-2132-4A16-A0C4-EAFF021B9F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2705" y="2933576"/>
                <a:ext cx="5986952" cy="75745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854D4787-9B50-46FC-9959-8FC850C2BCDE}"/>
                  </a:ext>
                </a:extLst>
              </p:cNvPr>
              <p:cNvSpPr/>
              <p:nvPr/>
            </p:nvSpPr>
            <p:spPr>
              <a:xfrm>
                <a:off x="7449712" y="2946682"/>
                <a:ext cx="4572000" cy="7078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𝑪</m:t>
                      </m:r>
                      <m:r>
                        <a:rPr lang="en-US" sz="4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4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40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n</m:t>
                          </m:r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m:rPr>
                              <m:sty m:val="p"/>
                            </m:rP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</m:t>
                          </m:r>
                        </m:sup>
                      </m:sSup>
                    </m:oMath>
                  </m:oMathPara>
                </a14:m>
                <a:endParaRPr lang="ru-RU" sz="4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854D4787-9B50-46FC-9959-8FC850C2BC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9712" y="2946682"/>
                <a:ext cx="4572000" cy="70788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0AE81344-7E0A-4895-A274-CEB99A11A5DB}"/>
              </a:ext>
            </a:extLst>
          </p:cNvPr>
          <p:cNvPicPr>
            <a:picLocks noChangeAspect="1"/>
          </p:cNvPicPr>
          <p:nvPr/>
        </p:nvPicPr>
        <p:blipFill>
          <a:blip r:embed="rId10">
            <a:lum bright="70000" contrast="-70000"/>
          </a:blip>
          <a:stretch>
            <a:fillRect/>
          </a:stretch>
        </p:blipFill>
        <p:spPr>
          <a:xfrm>
            <a:off x="2071530" y="3869681"/>
            <a:ext cx="2171600" cy="1773473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13384F8B-B847-4DE7-B9DC-0A72CC47CAD5}"/>
              </a:ext>
            </a:extLst>
          </p:cNvPr>
          <p:cNvPicPr>
            <a:picLocks noChangeAspect="1"/>
          </p:cNvPicPr>
          <p:nvPr/>
        </p:nvPicPr>
        <p:blipFill>
          <a:blip r:embed="rId11">
            <a:lum bright="70000" contrast="-70000"/>
          </a:blip>
          <a:stretch>
            <a:fillRect/>
          </a:stretch>
        </p:blipFill>
        <p:spPr>
          <a:xfrm>
            <a:off x="4916881" y="3869680"/>
            <a:ext cx="2171599" cy="1773473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9982FB45-E948-4063-9756-C2280090D01A}"/>
              </a:ext>
            </a:extLst>
          </p:cNvPr>
          <p:cNvPicPr>
            <a:picLocks noChangeAspect="1"/>
          </p:cNvPicPr>
          <p:nvPr/>
        </p:nvPicPr>
        <p:blipFill>
          <a:blip r:embed="rId12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718276" y="3869680"/>
            <a:ext cx="2171598" cy="177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179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20B0604020202020204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20B0604020202020204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20B0604020202020204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0168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</p:txBody>
      </p:sp>
      <p:sp>
        <p:nvSpPr>
          <p:cNvPr id="6" name="Заголовок 1"/>
          <p:cNvSpPr txBox="1">
            <a:spLocks/>
          </p:cNvSpPr>
          <p:nvPr/>
        </p:nvSpPr>
        <p:spPr>
          <a:xfrm>
            <a:off x="1919536" y="873070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Операции</a:t>
            </a:r>
            <a:endParaRPr lang="ru-RU" sz="3200" b="1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246BB653-826B-41F6-B628-F957D141EB1B}"/>
              </a:ext>
            </a:extLst>
          </p:cNvPr>
          <p:cNvSpPr/>
          <p:nvPr/>
        </p:nvSpPr>
        <p:spPr>
          <a:xfrm>
            <a:off x="2351584" y="1628800"/>
            <a:ext cx="736611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Montserrat" panose="020B0604020202020204" charset="-52"/>
                <a:cs typeface="Times New Roman" panose="02020603050405020304" pitchFamily="18" charset="0"/>
              </a:rPr>
              <a:t>Матрично-скалярное сложение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228C69E3-6A9E-4315-B543-53D02CA450A7}"/>
                  </a:ext>
                </a:extLst>
              </p:cNvPr>
              <p:cNvSpPr/>
              <p:nvPr/>
            </p:nvSpPr>
            <p:spPr>
              <a:xfrm>
                <a:off x="7284921" y="2420888"/>
                <a:ext cx="2971007" cy="7078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∈</m:t>
                      </m:r>
                      <m:r>
                        <m:rPr>
                          <m:nor/>
                        </m:rPr>
                        <a:rPr lang="en-US" sz="4000" b="1" dirty="0">
                          <a:solidFill>
                            <a:schemeClr val="bg1"/>
                          </a:solidFill>
                          <a:latin typeface="Montserrat" panose="020B0604020202020204" charset="-52"/>
                          <a:cs typeface="Times New Roman" panose="02020603050405020304" pitchFamily="18" charset="0"/>
                        </a:rPr>
                        <m:t>ℝ</m:t>
                      </m:r>
                    </m:oMath>
                  </m:oMathPara>
                </a14:m>
                <a:endParaRPr lang="ru-RU" sz="4000" dirty="0">
                  <a:solidFill>
                    <a:schemeClr val="bg1"/>
                  </a:solidFill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228C69E3-6A9E-4315-B543-53D02CA450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4921" y="2420888"/>
                <a:ext cx="2971007" cy="7078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EE1EC2DD-1901-42AD-8F63-B7CE984816B4}"/>
                  </a:ext>
                </a:extLst>
              </p:cNvPr>
              <p:cNvSpPr/>
              <p:nvPr/>
            </p:nvSpPr>
            <p:spPr>
              <a:xfrm>
                <a:off x="682331" y="2456765"/>
                <a:ext cx="4070517" cy="75745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𝑨</m:t>
                      </m:r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ru-RU" sz="4000" dirty="0">
                  <a:solidFill>
                    <a:schemeClr val="bg1"/>
                  </a:solidFill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EE1EC2DD-1901-42AD-8F63-B7CE984816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331" y="2456765"/>
                <a:ext cx="4070517" cy="75745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03B72497-CAD3-403F-9A12-0F6867047662}"/>
                  </a:ext>
                </a:extLst>
              </p:cNvPr>
              <p:cNvSpPr/>
              <p:nvPr/>
            </p:nvSpPr>
            <p:spPr>
              <a:xfrm>
                <a:off x="3042229" y="2473388"/>
                <a:ext cx="4572000" cy="7078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𝑨</m:t>
                      </m:r>
                      <m:r>
                        <a:rPr lang="en-US" sz="4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4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4000" b="1" dirty="0">
                              <a:solidFill>
                                <a:schemeClr val="bg1"/>
                              </a:solidFill>
                              <a:latin typeface="Montserrat" panose="020B0604020202020204" charset="-52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n</m:t>
                          </m:r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m:rPr>
                              <m:sty m:val="p"/>
                            </m:rP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</m:t>
                          </m:r>
                        </m:sup>
                      </m:sSup>
                    </m:oMath>
                  </m:oMathPara>
                </a14:m>
                <a:endParaRPr lang="ru-RU" sz="4000" dirty="0">
                  <a:solidFill>
                    <a:schemeClr val="bg1"/>
                  </a:solidFill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03B72497-CAD3-403F-9A12-0F68670476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2229" y="2473388"/>
                <a:ext cx="4572000" cy="70788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8D93F435-63FA-4564-9E59-7E77B16E57CA}"/>
                  </a:ext>
                </a:extLst>
              </p:cNvPr>
              <p:cNvSpPr/>
              <p:nvPr/>
            </p:nvSpPr>
            <p:spPr>
              <a:xfrm>
                <a:off x="682331" y="3319479"/>
                <a:ext cx="4572891" cy="7078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𝑩</m:t>
                      </m:r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4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𝑨</m:t>
                      </m:r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ru-RU" sz="4000" dirty="0">
                  <a:solidFill>
                    <a:schemeClr val="bg1"/>
                  </a:solidFill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8D93F435-63FA-4564-9E59-7E77B16E57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331" y="3319479"/>
                <a:ext cx="4572891" cy="70788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AA3ED637-273D-4A49-8407-22707DB9F399}"/>
                  </a:ext>
                </a:extLst>
              </p:cNvPr>
              <p:cNvSpPr/>
              <p:nvPr/>
            </p:nvSpPr>
            <p:spPr>
              <a:xfrm>
                <a:off x="3378141" y="3283270"/>
                <a:ext cx="5495500" cy="75745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4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4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4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ru-RU" sz="4000" dirty="0">
                  <a:solidFill>
                    <a:schemeClr val="bg1"/>
                  </a:solidFill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AA3ED637-273D-4A49-8407-22707DB9F3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8141" y="3283270"/>
                <a:ext cx="5495500" cy="75745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32B2AF2C-77CA-4180-AFC6-646B99F6447C}"/>
                  </a:ext>
                </a:extLst>
              </p:cNvPr>
              <p:cNvSpPr/>
              <p:nvPr/>
            </p:nvSpPr>
            <p:spPr>
              <a:xfrm>
                <a:off x="6899341" y="3272721"/>
                <a:ext cx="4572000" cy="7078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𝑩</m:t>
                      </m:r>
                      <m:r>
                        <a:rPr lang="en-US" sz="4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4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4000" b="1" dirty="0">
                              <a:solidFill>
                                <a:schemeClr val="bg1"/>
                              </a:solidFill>
                              <a:latin typeface="Montserrat" panose="020B0604020202020204" charset="-52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n</m:t>
                          </m:r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m:rPr>
                              <m:sty m:val="p"/>
                            </m:rP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</m:t>
                          </m:r>
                        </m:sup>
                      </m:sSup>
                    </m:oMath>
                  </m:oMathPara>
                </a14:m>
                <a:endParaRPr lang="ru-RU" sz="4000" dirty="0">
                  <a:solidFill>
                    <a:schemeClr val="bg1"/>
                  </a:solidFill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32B2AF2C-77CA-4180-AFC6-646B99F644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9341" y="3272721"/>
                <a:ext cx="4572000" cy="70788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9A42F9AF-B6B9-44D2-A711-1E7761B23FAA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824192" y="4365104"/>
            <a:ext cx="2152931" cy="1758227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3F605376-9221-4A28-B8BE-565ACFF0372F}"/>
              </a:ext>
            </a:extLst>
          </p:cNvPr>
          <p:cNvPicPr>
            <a:picLocks noChangeAspect="1"/>
          </p:cNvPicPr>
          <p:nvPr/>
        </p:nvPicPr>
        <p:blipFill>
          <a:blip r:embed="rId11">
            <a:lum bright="70000" contrast="-70000"/>
          </a:blip>
          <a:stretch>
            <a:fillRect/>
          </a:stretch>
        </p:blipFill>
        <p:spPr>
          <a:xfrm>
            <a:off x="2100345" y="4365104"/>
            <a:ext cx="2171598" cy="1773472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3F2247C7-4E3D-4D35-AC29-E061FC09EF6A}"/>
              </a:ext>
            </a:extLst>
          </p:cNvPr>
          <p:cNvPicPr>
            <a:picLocks noChangeAspect="1"/>
          </p:cNvPicPr>
          <p:nvPr/>
        </p:nvPicPr>
        <p:blipFill>
          <a:blip r:embed="rId12">
            <a:lum bright="70000" contrast="-70000"/>
          </a:blip>
          <a:stretch>
            <a:fillRect/>
          </a:stretch>
        </p:blipFill>
        <p:spPr>
          <a:xfrm>
            <a:off x="5377602" y="4780067"/>
            <a:ext cx="1260033" cy="1016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009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20B0604020202020204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20B0604020202020204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20B0604020202020204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0168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</p:txBody>
      </p:sp>
      <p:sp>
        <p:nvSpPr>
          <p:cNvPr id="6" name="Заголовок 1"/>
          <p:cNvSpPr txBox="1">
            <a:spLocks/>
          </p:cNvSpPr>
          <p:nvPr/>
        </p:nvSpPr>
        <p:spPr>
          <a:xfrm>
            <a:off x="1919536" y="873070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Операции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246BB653-826B-41F6-B628-F957D141EB1B}"/>
              </a:ext>
            </a:extLst>
          </p:cNvPr>
          <p:cNvSpPr/>
          <p:nvPr/>
        </p:nvSpPr>
        <p:spPr>
          <a:xfrm>
            <a:off x="2513106" y="1484784"/>
            <a:ext cx="7205819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Montserrat" panose="020B0604020202020204" charset="-52"/>
                <a:cs typeface="Times New Roman" panose="02020603050405020304" pitchFamily="18" charset="0"/>
              </a:rPr>
              <a:t>Broadcasting </a:t>
            </a:r>
            <a:endParaRPr lang="ru-RU" sz="3200" b="1" dirty="0">
              <a:solidFill>
                <a:schemeClr val="bg1"/>
              </a:solidFill>
              <a:latin typeface="Montserrat" panose="020B0604020202020204" charset="-52"/>
              <a:cs typeface="Times New Roman" panose="02020603050405020304" pitchFamily="18" charset="0"/>
            </a:endParaRPr>
          </a:p>
          <a:p>
            <a:pPr algn="ctr"/>
            <a:r>
              <a:rPr lang="en-US" sz="3200" b="1" dirty="0">
                <a:solidFill>
                  <a:schemeClr val="bg1"/>
                </a:solidFill>
                <a:latin typeface="Montserrat" panose="020B0604020202020204" charset="-52"/>
                <a:cs typeface="Times New Roman" panose="02020603050405020304" pitchFamily="18" charset="0"/>
              </a:rPr>
              <a:t>(</a:t>
            </a:r>
            <a:r>
              <a:rPr lang="ru-RU" sz="3200" b="1" dirty="0">
                <a:solidFill>
                  <a:schemeClr val="bg1"/>
                </a:solidFill>
                <a:latin typeface="Montserrat" panose="020B0604020202020204" charset="-52"/>
                <a:cs typeface="Times New Roman" panose="02020603050405020304" pitchFamily="18" charset="0"/>
              </a:rPr>
              <a:t>сложение матрицы и вектора)</a:t>
            </a:r>
            <a:endParaRPr lang="ru-RU" sz="3200" b="1" dirty="0">
              <a:solidFill>
                <a:schemeClr val="bg1"/>
              </a:solidFill>
              <a:latin typeface="Montserrat" panose="020B0604020202020204" charset="-5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15FDB0F5-A289-41C7-B63F-FFCDA75CBBAB}"/>
                  </a:ext>
                </a:extLst>
              </p:cNvPr>
              <p:cNvSpPr/>
              <p:nvPr/>
            </p:nvSpPr>
            <p:spPr>
              <a:xfrm>
                <a:off x="7968208" y="2636912"/>
                <a:ext cx="2087495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4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4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4000" b="1" dirty="0">
                              <a:solidFill>
                                <a:schemeClr val="bg1"/>
                              </a:solidFill>
                              <a:latin typeface="Montserrat" panose="020B0604020202020204" charset="-52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4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sup>
                      </m:sSup>
                    </m:oMath>
                  </m:oMathPara>
                </a14:m>
                <a:endParaRPr lang="ru-RU" sz="4000" dirty="0">
                  <a:solidFill>
                    <a:schemeClr val="bg1"/>
                  </a:solidFill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15FDB0F5-A289-41C7-B63F-FFCDA75CBB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8208" y="2636912"/>
                <a:ext cx="2087495" cy="7078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56CBE514-9FA6-490F-AAD4-66B5746C612E}"/>
                  </a:ext>
                </a:extLst>
              </p:cNvPr>
              <p:cNvSpPr/>
              <p:nvPr/>
            </p:nvSpPr>
            <p:spPr>
              <a:xfrm>
                <a:off x="1833428" y="2574693"/>
                <a:ext cx="2321533" cy="75745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𝑨</m:t>
                      </m:r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ru-RU" sz="4000" dirty="0">
                  <a:solidFill>
                    <a:schemeClr val="bg1"/>
                  </a:solidFill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56CBE514-9FA6-490F-AAD4-66B5746C61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3428" y="2574693"/>
                <a:ext cx="2321533" cy="75745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5031631B-2C25-414E-8E78-550EE92A4465}"/>
                  </a:ext>
                </a:extLst>
              </p:cNvPr>
              <p:cNvSpPr/>
              <p:nvPr/>
            </p:nvSpPr>
            <p:spPr>
              <a:xfrm>
                <a:off x="7089383" y="2616281"/>
                <a:ext cx="504056" cy="7078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4000" b="1" dirty="0">
                  <a:solidFill>
                    <a:schemeClr val="bg1"/>
                  </a:solidFill>
                  <a:latin typeface="Montserrat" panose="020B0604020202020204" charset="-52"/>
                  <a:ea typeface="Verdana" panose="020B060403050404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5031631B-2C25-414E-8E78-550EE92A446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9383" y="2616281"/>
                <a:ext cx="504056" cy="70788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65F4B5DA-8AB8-4690-8438-31025949421A}"/>
                  </a:ext>
                </a:extLst>
              </p:cNvPr>
              <p:cNvSpPr/>
              <p:nvPr/>
            </p:nvSpPr>
            <p:spPr>
              <a:xfrm>
                <a:off x="4280290" y="2679297"/>
                <a:ext cx="2576935" cy="7078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𝑨</m:t>
                      </m:r>
                      <m:r>
                        <a:rPr lang="en-US" sz="4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4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4000" b="1" dirty="0">
                              <a:solidFill>
                                <a:schemeClr val="bg1"/>
                              </a:solidFill>
                              <a:latin typeface="Montserrat" panose="020B0604020202020204" charset="-52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n</m:t>
                          </m:r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m:rPr>
                              <m:sty m:val="p"/>
                            </m:rP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</m:t>
                          </m:r>
                        </m:sup>
                      </m:sSup>
                    </m:oMath>
                  </m:oMathPara>
                </a14:m>
                <a:endParaRPr lang="ru-RU" sz="4000" dirty="0">
                  <a:solidFill>
                    <a:schemeClr val="bg1"/>
                  </a:solidFill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65F4B5DA-8AB8-4690-8438-3102594942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0290" y="2679297"/>
                <a:ext cx="2576935" cy="70788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525BDE9F-1B48-4896-8866-6F962A673F66}"/>
                  </a:ext>
                </a:extLst>
              </p:cNvPr>
              <p:cNvSpPr/>
              <p:nvPr/>
            </p:nvSpPr>
            <p:spPr>
              <a:xfrm>
                <a:off x="1853703" y="3621864"/>
                <a:ext cx="2614818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𝑩</m:t>
                      </m:r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4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𝑨</m:t>
                      </m:r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4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ru-RU" sz="4000" b="1" dirty="0">
                  <a:solidFill>
                    <a:schemeClr val="bg1"/>
                  </a:solidFill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525BDE9F-1B48-4896-8866-6F962A673F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3703" y="3621864"/>
                <a:ext cx="2614818" cy="70788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019480A0-B757-4F10-BEAE-2EB22E7CCB13}"/>
                  </a:ext>
                </a:extLst>
              </p:cNvPr>
              <p:cNvSpPr/>
              <p:nvPr/>
            </p:nvSpPr>
            <p:spPr>
              <a:xfrm>
                <a:off x="4879327" y="3586766"/>
                <a:ext cx="3241657" cy="75745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4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4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ru-RU" sz="4000" dirty="0">
                  <a:solidFill>
                    <a:schemeClr val="bg1"/>
                  </a:solidFill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019480A0-B757-4F10-BEAE-2EB22E7CCB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9327" y="3586766"/>
                <a:ext cx="3241657" cy="75745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B3743468-A698-40BD-9F91-02A48B6FB81B}"/>
                  </a:ext>
                </a:extLst>
              </p:cNvPr>
              <p:cNvSpPr/>
              <p:nvPr/>
            </p:nvSpPr>
            <p:spPr>
              <a:xfrm>
                <a:off x="8443115" y="3621864"/>
                <a:ext cx="2576935" cy="7078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𝑩</m:t>
                      </m:r>
                      <m:r>
                        <a:rPr lang="en-US" sz="4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4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4000" b="1" dirty="0">
                              <a:solidFill>
                                <a:schemeClr val="bg1"/>
                              </a:solidFill>
                              <a:latin typeface="Montserrat" panose="020B0604020202020204" charset="-52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n</m:t>
                          </m:r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m:rPr>
                              <m:sty m:val="p"/>
                            </m:rP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</m:t>
                          </m:r>
                        </m:sup>
                      </m:sSup>
                    </m:oMath>
                  </m:oMathPara>
                </a14:m>
                <a:endParaRPr lang="ru-RU" sz="4000" dirty="0">
                  <a:solidFill>
                    <a:schemeClr val="bg1"/>
                  </a:solidFill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B3743468-A698-40BD-9F91-02A48B6FB8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3115" y="3621864"/>
                <a:ext cx="2576935" cy="70788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09035299-8EF2-497A-91D1-959BAC1C5D62}"/>
              </a:ext>
            </a:extLst>
          </p:cNvPr>
          <p:cNvPicPr>
            <a:picLocks noChangeAspect="1"/>
          </p:cNvPicPr>
          <p:nvPr/>
        </p:nvPicPr>
        <p:blipFill>
          <a:blip r:embed="rId11">
            <a:lum bright="70000" contrast="-70000"/>
          </a:blip>
          <a:stretch>
            <a:fillRect/>
          </a:stretch>
        </p:blipFill>
        <p:spPr>
          <a:xfrm>
            <a:off x="2078389" y="4813510"/>
            <a:ext cx="2152929" cy="1758226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7963B40B-6FB7-430F-BBD7-03751048ED79}"/>
              </a:ext>
            </a:extLst>
          </p:cNvPr>
          <p:cNvPicPr>
            <a:picLocks noChangeAspect="1"/>
          </p:cNvPicPr>
          <p:nvPr/>
        </p:nvPicPr>
        <p:blipFill>
          <a:blip r:embed="rId12">
            <a:lum bright="70000" contrast="-70000"/>
          </a:blip>
          <a:stretch>
            <a:fillRect/>
          </a:stretch>
        </p:blipFill>
        <p:spPr>
          <a:xfrm>
            <a:off x="4967802" y="5082431"/>
            <a:ext cx="2121210" cy="919191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249CD469-D92E-4B3D-81BF-262A64A88C00}"/>
              </a:ext>
            </a:extLst>
          </p:cNvPr>
          <p:cNvPicPr>
            <a:picLocks noChangeAspect="1"/>
          </p:cNvPicPr>
          <p:nvPr/>
        </p:nvPicPr>
        <p:blipFill>
          <a:blip r:embed="rId1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896200" y="4725144"/>
            <a:ext cx="2109871" cy="1758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483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" name="Заголовок 1"/>
          <p:cNvSpPr txBox="1">
            <a:spLocks/>
          </p:cNvSpPr>
          <p:nvPr/>
        </p:nvSpPr>
        <p:spPr>
          <a:xfrm>
            <a:off x="1919536" y="873070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Операции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246BB653-826B-41F6-B628-F957D141EB1B}"/>
              </a:ext>
            </a:extLst>
          </p:cNvPr>
          <p:cNvSpPr/>
          <p:nvPr/>
        </p:nvSpPr>
        <p:spPr>
          <a:xfrm>
            <a:off x="2567608" y="1484784"/>
            <a:ext cx="709681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3200" b="1" dirty="0">
                <a:solidFill>
                  <a:schemeClr val="bg1"/>
                </a:solidFill>
                <a:latin typeface="IBM Plex Mono" panose="020B0509050203000203" pitchFamily="49" charset="-52"/>
                <a:cs typeface="Times New Roman" panose="02020603050405020304" pitchFamily="18" charset="0"/>
              </a:rPr>
              <a:t>Умножение Матрицы на Матрицу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11953949-DCEC-4605-9964-DBAD86E95469}"/>
                  </a:ext>
                </a:extLst>
              </p:cNvPr>
              <p:cNvSpPr/>
              <p:nvPr/>
            </p:nvSpPr>
            <p:spPr>
              <a:xfrm>
                <a:off x="1201430" y="3576316"/>
                <a:ext cx="5127494" cy="10386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𝑪</m:t>
                      </m:r>
                      <m:r>
                        <a:rPr lang="en-US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4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𝑨</m:t>
                      </m:r>
                      <m:r>
                        <a:rPr lang="en-US" sz="44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𝑩</m:t>
                      </m:r>
                      <m:r>
                        <a:rPr lang="en-US" sz="4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4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4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4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sz="4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4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ru-RU" sz="4400" dirty="0">
                  <a:solidFill>
                    <a:schemeClr val="bg1"/>
                  </a:solidFill>
                  <a:latin typeface="IBM Plex Mono" panose="020B0509050203000203" pitchFamily="49" charset="-52"/>
                </a:endParaRPr>
              </a:p>
            </p:txBody>
          </p:sp>
        </mc:Choice>
        <mc:Fallback xmlns="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11953949-DCEC-4605-9964-DBAD86E9546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1430" y="3576316"/>
                <a:ext cx="5127494" cy="103861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19115C8B-FF3F-4381-8749-B4911C1B19A1}"/>
                  </a:ext>
                </a:extLst>
              </p:cNvPr>
              <p:cNvSpPr/>
              <p:nvPr/>
            </p:nvSpPr>
            <p:spPr>
              <a:xfrm>
                <a:off x="1271464" y="2348880"/>
                <a:ext cx="3707810" cy="9641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𝑨</m:t>
                      </m:r>
                      <m:r>
                        <a:rPr lang="en-US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4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4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ru-RU" sz="4400" dirty="0">
                  <a:solidFill>
                    <a:schemeClr val="bg1"/>
                  </a:solidFill>
                  <a:latin typeface="IBM Plex Mono" panose="020B0509050203000203" pitchFamily="49" charset="-52"/>
                </a:endParaRPr>
              </a:p>
            </p:txBody>
          </p:sp>
        </mc:Choice>
        <mc:Fallback xmlns="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19115C8B-FF3F-4381-8749-B4911C1B19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1464" y="2348880"/>
                <a:ext cx="3707810" cy="9641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0012538E-D0B7-480C-8610-CF7AE3822D68}"/>
                  </a:ext>
                </a:extLst>
              </p:cNvPr>
              <p:cNvSpPr/>
              <p:nvPr/>
            </p:nvSpPr>
            <p:spPr>
              <a:xfrm>
                <a:off x="5457717" y="2311659"/>
                <a:ext cx="3705502" cy="10386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𝑩</m:t>
                      </m:r>
                      <m:r>
                        <a:rPr lang="en-US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4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4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ru-RU" sz="4400" dirty="0">
                  <a:solidFill>
                    <a:schemeClr val="bg1"/>
                  </a:solidFill>
                  <a:latin typeface="IBM Plex Mono" panose="020B0509050203000203" pitchFamily="49" charset="-52"/>
                </a:endParaRPr>
              </a:p>
            </p:txBody>
          </p:sp>
        </mc:Choice>
        <mc:Fallback xmlns="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0012538E-D0B7-480C-8610-CF7AE3822D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7717" y="2311659"/>
                <a:ext cx="3705502" cy="103861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58ACF501-F814-416B-B342-4AD453401E2E}"/>
                  </a:ext>
                </a:extLst>
              </p:cNvPr>
              <p:cNvSpPr/>
              <p:nvPr/>
            </p:nvSpPr>
            <p:spPr>
              <a:xfrm>
                <a:off x="1077616" y="4586942"/>
                <a:ext cx="4406656" cy="19406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4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US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b>
                            <m:sSubPr>
                              <m:ctrlPr>
                                <a:rPr lang="en-US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ru-RU" sz="4400" dirty="0">
                  <a:solidFill>
                    <a:schemeClr val="bg1"/>
                  </a:solidFill>
                  <a:latin typeface="IBM Plex Mono" panose="020B0509050203000203" pitchFamily="49" charset="-52"/>
                </a:endParaRPr>
              </a:p>
            </p:txBody>
          </p:sp>
        </mc:Choice>
        <mc:Fallback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58ACF501-F814-416B-B342-4AD453401E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7616" y="4586942"/>
                <a:ext cx="4406656" cy="194065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283DB0B4-6A04-4A4F-BCD1-3D2C684FB3EA}"/>
                  </a:ext>
                </a:extLst>
              </p:cNvPr>
              <p:cNvSpPr/>
              <p:nvPr/>
            </p:nvSpPr>
            <p:spPr>
              <a:xfrm>
                <a:off x="6096000" y="5229200"/>
                <a:ext cx="2822439" cy="769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𝑨</m:t>
                      </m:r>
                      <m:r>
                        <a:rPr lang="en-US" sz="44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𝑩</m:t>
                      </m:r>
                      <m:r>
                        <a:rPr lang="en-US" sz="44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r>
                        <a:rPr lang="en-US" sz="4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𝑩𝑨</m:t>
                      </m:r>
                    </m:oMath>
                  </m:oMathPara>
                </a14:m>
                <a:endParaRPr lang="ru-RU" sz="4400" dirty="0">
                  <a:solidFill>
                    <a:schemeClr val="bg1"/>
                  </a:solidFill>
                  <a:latin typeface="IBM Plex Mono" panose="020B0509050203000203" pitchFamily="49" charset="-52"/>
                </a:endParaRPr>
              </a:p>
            </p:txBody>
          </p:sp>
        </mc:Choice>
        <mc:Fallback xmlns="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283DB0B4-6A04-4A4F-BCD1-3D2C684FB3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5229200"/>
                <a:ext cx="2822439" cy="76944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74097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" name="Заголовок 1"/>
          <p:cNvSpPr txBox="1">
            <a:spLocks/>
          </p:cNvSpPr>
          <p:nvPr/>
        </p:nvSpPr>
        <p:spPr>
          <a:xfrm>
            <a:off x="1919536" y="873070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IBM Plex Mono" panose="020B0509050203000203" pitchFamily="49" charset="-52"/>
                <a:cs typeface="Times New Roman" panose="02020603050405020304" pitchFamily="18" charset="0"/>
              </a:rPr>
              <a:t>Умножение Матрицы на Матрицу</a:t>
            </a:r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5A24304A-208F-4A1E-9E1E-FF49B78A12AB}"/>
                  </a:ext>
                </a:extLst>
              </p:cNvPr>
              <p:cNvSpPr/>
              <p:nvPr/>
            </p:nvSpPr>
            <p:spPr>
              <a:xfrm>
                <a:off x="220959" y="2800090"/>
                <a:ext cx="5373009" cy="333995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8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8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8000" b="0" i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8000" b="0" i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sz="8000" b="0" i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8000" b="0" i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sz="8000" b="0" i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sz="8000" b="0" i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8000" b="0" i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8000" b="0" i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sz="8000" b="0" i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sz="8000" dirty="0">
                  <a:solidFill>
                    <a:schemeClr val="bg1"/>
                  </a:solidFill>
                  <a:latin typeface="IBM Plex Mono" panose="020B0509050203000203" pitchFamily="49" charset="-52"/>
                </a:endParaRPr>
              </a:p>
            </p:txBody>
          </p:sp>
        </mc:Choice>
        <mc:Fallback xmlns="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5A24304A-208F-4A1E-9E1E-FF49B78A12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959" y="2800090"/>
                <a:ext cx="5373009" cy="333995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D2A194DF-4A86-4011-BCDB-28E10E3153B6}"/>
                  </a:ext>
                </a:extLst>
              </p:cNvPr>
              <p:cNvSpPr/>
              <p:nvPr/>
            </p:nvSpPr>
            <p:spPr>
              <a:xfrm>
                <a:off x="5239397" y="2800091"/>
                <a:ext cx="3779624" cy="333995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8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8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8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8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8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sz="8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8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8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sz="8000" dirty="0">
                  <a:solidFill>
                    <a:schemeClr val="bg1"/>
                  </a:solidFill>
                  <a:latin typeface="IBM Plex Mono" panose="020B0509050203000203" pitchFamily="49" charset="-52"/>
                </a:endParaRPr>
              </a:p>
            </p:txBody>
          </p:sp>
        </mc:Choice>
        <mc:Fallback xmlns="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D2A194DF-4A86-4011-BCDB-28E10E3153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9397" y="2800091"/>
                <a:ext cx="3779624" cy="333995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FEF7DC8D-3B29-4889-A724-3DB5B6B1BBFE}"/>
              </a:ext>
            </a:extLst>
          </p:cNvPr>
          <p:cNvSpPr/>
          <p:nvPr/>
        </p:nvSpPr>
        <p:spPr>
          <a:xfrm>
            <a:off x="9664473" y="2691268"/>
            <a:ext cx="800219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0" dirty="0">
                <a:solidFill>
                  <a:srgbClr val="7030A0"/>
                </a:solidFill>
                <a:latin typeface="IBM Plex Mono" panose="020B0509050203000203" pitchFamily="49" charset="-52"/>
              </a:rPr>
              <a:t>8</a:t>
            </a:r>
            <a:endParaRPr lang="ru-RU" sz="8000" dirty="0">
              <a:solidFill>
                <a:srgbClr val="7030A0"/>
              </a:solidFill>
              <a:latin typeface="IBM Plex Mono" panose="020B0509050203000203" pitchFamily="49" charset="-52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2CF76C9E-1E98-4D56-9F8A-5DAAC344AAF3}"/>
              </a:ext>
            </a:extLst>
          </p:cNvPr>
          <p:cNvSpPr/>
          <p:nvPr/>
        </p:nvSpPr>
        <p:spPr>
          <a:xfrm>
            <a:off x="10551075" y="2691268"/>
            <a:ext cx="800219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0" dirty="0">
                <a:solidFill>
                  <a:srgbClr val="7030A0"/>
                </a:solidFill>
                <a:latin typeface="IBM Plex Mono" panose="020B0509050203000203" pitchFamily="49" charset="-52"/>
              </a:rPr>
              <a:t>7</a:t>
            </a:r>
            <a:endParaRPr lang="ru-RU" sz="8000" dirty="0">
              <a:solidFill>
                <a:srgbClr val="7030A0"/>
              </a:solidFill>
              <a:latin typeface="IBM Plex Mono" panose="020B0509050203000203" pitchFamily="49" charset="-52"/>
            </a:endParaRP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A72A307C-E6B2-4104-8003-E1E83AA17530}"/>
              </a:ext>
            </a:extLst>
          </p:cNvPr>
          <p:cNvSpPr/>
          <p:nvPr/>
        </p:nvSpPr>
        <p:spPr>
          <a:xfrm>
            <a:off x="9622768" y="3791717"/>
            <a:ext cx="800219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0" dirty="0">
                <a:solidFill>
                  <a:srgbClr val="7030A0"/>
                </a:solidFill>
                <a:latin typeface="IBM Plex Mono" panose="020B0509050203000203" pitchFamily="49" charset="-52"/>
              </a:rPr>
              <a:t>8</a:t>
            </a:r>
            <a:endParaRPr lang="ru-RU" sz="8000" dirty="0">
              <a:solidFill>
                <a:srgbClr val="7030A0"/>
              </a:solidFill>
              <a:latin typeface="IBM Plex Mono" panose="020B0509050203000203" pitchFamily="49" charset="-52"/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D5571580-5161-4088-9ED6-E93E1B97491A}"/>
              </a:ext>
            </a:extLst>
          </p:cNvPr>
          <p:cNvSpPr/>
          <p:nvPr/>
        </p:nvSpPr>
        <p:spPr>
          <a:xfrm>
            <a:off x="10534151" y="3830878"/>
            <a:ext cx="800219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0" dirty="0">
                <a:solidFill>
                  <a:srgbClr val="7030A0"/>
                </a:solidFill>
                <a:latin typeface="IBM Plex Mono" panose="020B0509050203000203" pitchFamily="49" charset="-52"/>
              </a:rPr>
              <a:t>9</a:t>
            </a:r>
            <a:endParaRPr lang="ru-RU" sz="8000" dirty="0">
              <a:solidFill>
                <a:srgbClr val="7030A0"/>
              </a:solidFill>
              <a:latin typeface="IBM Plex Mono" panose="020B0509050203000203" pitchFamily="49" charset="-52"/>
            </a:endParaRP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1DA4BA64-E33A-4D8E-BD3B-6E93FAA86A1E}"/>
              </a:ext>
            </a:extLst>
          </p:cNvPr>
          <p:cNvSpPr/>
          <p:nvPr/>
        </p:nvSpPr>
        <p:spPr>
          <a:xfrm>
            <a:off x="9570668" y="5077784"/>
            <a:ext cx="800219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0" dirty="0">
                <a:solidFill>
                  <a:srgbClr val="7030A0"/>
                </a:solidFill>
                <a:latin typeface="IBM Plex Mono" panose="020B0509050203000203" pitchFamily="49" charset="-52"/>
              </a:rPr>
              <a:t>6</a:t>
            </a:r>
            <a:endParaRPr lang="ru-RU" sz="8000" dirty="0">
              <a:solidFill>
                <a:srgbClr val="7030A0"/>
              </a:solidFill>
              <a:latin typeface="IBM Plex Mono" panose="020B0509050203000203" pitchFamily="49" charset="-52"/>
            </a:endParaRP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CFBA67B9-87A8-4CD6-B175-B8ACFA9E1992}"/>
              </a:ext>
            </a:extLst>
          </p:cNvPr>
          <p:cNvSpPr/>
          <p:nvPr/>
        </p:nvSpPr>
        <p:spPr>
          <a:xfrm>
            <a:off x="10513372" y="5061040"/>
            <a:ext cx="800219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0" dirty="0">
                <a:solidFill>
                  <a:srgbClr val="7030A0"/>
                </a:solidFill>
                <a:latin typeface="IBM Plex Mono" panose="020B0509050203000203" pitchFamily="49" charset="-52"/>
              </a:rPr>
              <a:t>5</a:t>
            </a:r>
            <a:endParaRPr lang="ru-RU" sz="8000" dirty="0">
              <a:solidFill>
                <a:srgbClr val="7030A0"/>
              </a:solidFill>
              <a:latin typeface="IBM Plex Mono" panose="020B0509050203000203" pitchFamily="49" charset="-52"/>
            </a:endParaRP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F9758506-8723-4A6F-B2AF-5CA1069B7B3E}"/>
              </a:ext>
            </a:extLst>
          </p:cNvPr>
          <p:cNvSpPr/>
          <p:nvPr/>
        </p:nvSpPr>
        <p:spPr>
          <a:xfrm>
            <a:off x="6672064" y="1988840"/>
            <a:ext cx="469391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http://matrixmultiplication.xyz/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24BC5A5-0091-1D11-1924-49910F923004}"/>
              </a:ext>
            </a:extLst>
          </p:cNvPr>
          <p:cNvSpPr txBox="1"/>
          <p:nvPr/>
        </p:nvSpPr>
        <p:spPr>
          <a:xfrm>
            <a:off x="5178066" y="4270011"/>
            <a:ext cx="48536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ru-RU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FE03E8-B7CC-AE7A-44EF-75656FA26192}"/>
              </a:ext>
            </a:extLst>
          </p:cNvPr>
          <p:cNvSpPr txBox="1"/>
          <p:nvPr/>
        </p:nvSpPr>
        <p:spPr>
          <a:xfrm>
            <a:off x="8765159" y="4270011"/>
            <a:ext cx="48536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endParaRPr lang="ru-RU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8630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7" grpId="0"/>
      <p:bldP spid="8" grpId="0"/>
      <p:bldP spid="8" grpId="1"/>
      <p:bldP spid="10" grpId="0"/>
      <p:bldP spid="11" grpId="0"/>
      <p:bldP spid="12" grpId="0"/>
      <p:bldP spid="13" grpId="0"/>
      <p:bldP spid="14" grpId="0"/>
      <p:bldP spid="15" grpId="0"/>
      <p:bldP spid="1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7"/>
          <p:cNvSpPr txBox="1"/>
          <p:nvPr/>
        </p:nvSpPr>
        <p:spPr>
          <a:xfrm>
            <a:off x="1400205" y="1918861"/>
            <a:ext cx="7055287" cy="4711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В предыдущей серии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Данные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Основы Линейной Алгебры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Математический анализ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Рефлексия</a:t>
            </a:r>
          </a:p>
        </p:txBody>
      </p:sp>
      <p:sp>
        <p:nvSpPr>
          <p:cNvPr id="164" name="Google Shape;164;p27"/>
          <p:cNvSpPr txBox="1"/>
          <p:nvPr/>
        </p:nvSpPr>
        <p:spPr>
          <a:xfrm>
            <a:off x="799394" y="800509"/>
            <a:ext cx="5320418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План</a:t>
            </a:r>
            <a:r>
              <a:rPr lang="en-US" sz="2394" dirty="0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вебинара</a:t>
            </a:r>
            <a:endParaRPr sz="2394" dirty="0">
              <a:solidFill>
                <a:srgbClr val="01C60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65" name="Google Shape;165;p27"/>
          <p:cNvSpPr/>
          <p:nvPr/>
        </p:nvSpPr>
        <p:spPr>
          <a:xfrm>
            <a:off x="751918" y="2160578"/>
            <a:ext cx="390417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00" y="72"/>
                </a:moveTo>
                <a:cubicBezTo>
                  <a:pt x="140" y="72"/>
                  <a:pt x="140" y="72"/>
                  <a:pt x="140" y="72"/>
                </a:cubicBezTo>
                <a:cubicBezTo>
                  <a:pt x="142" y="72"/>
                  <a:pt x="144" y="70"/>
                  <a:pt x="144" y="68"/>
                </a:cubicBezTo>
                <a:cubicBezTo>
                  <a:pt x="144" y="66"/>
                  <a:pt x="142" y="64"/>
                  <a:pt x="140" y="64"/>
                </a:cubicBezTo>
                <a:cubicBezTo>
                  <a:pt x="100" y="64"/>
                  <a:pt x="100" y="64"/>
                  <a:pt x="100" y="64"/>
                </a:cubicBezTo>
                <a:cubicBezTo>
                  <a:pt x="98" y="64"/>
                  <a:pt x="96" y="66"/>
                  <a:pt x="96" y="68"/>
                </a:cubicBezTo>
                <a:cubicBezTo>
                  <a:pt x="96" y="70"/>
                  <a:pt x="98" y="72"/>
                  <a:pt x="100" y="72"/>
                </a:cubicBezTo>
                <a:moveTo>
                  <a:pt x="100" y="56"/>
                </a:moveTo>
                <a:cubicBezTo>
                  <a:pt x="124" y="56"/>
                  <a:pt x="124" y="56"/>
                  <a:pt x="124" y="56"/>
                </a:cubicBezTo>
                <a:cubicBezTo>
                  <a:pt x="126" y="56"/>
                  <a:pt x="128" y="54"/>
                  <a:pt x="128" y="52"/>
                </a:cubicBezTo>
                <a:cubicBezTo>
                  <a:pt x="128" y="50"/>
                  <a:pt x="126" y="48"/>
                  <a:pt x="124" y="48"/>
                </a:cubicBezTo>
                <a:cubicBezTo>
                  <a:pt x="100" y="48"/>
                  <a:pt x="100" y="48"/>
                  <a:pt x="100" y="48"/>
                </a:cubicBezTo>
                <a:cubicBezTo>
                  <a:pt x="98" y="48"/>
                  <a:pt x="96" y="50"/>
                  <a:pt x="96" y="52"/>
                </a:cubicBezTo>
                <a:cubicBezTo>
                  <a:pt x="96" y="54"/>
                  <a:pt x="98" y="56"/>
                  <a:pt x="100" y="56"/>
                </a:cubicBezTo>
                <a:moveTo>
                  <a:pt x="100" y="88"/>
                </a:moveTo>
                <a:cubicBezTo>
                  <a:pt x="116" y="88"/>
                  <a:pt x="116" y="88"/>
                  <a:pt x="116" y="88"/>
                </a:cubicBezTo>
                <a:cubicBezTo>
                  <a:pt x="118" y="88"/>
                  <a:pt x="120" y="86"/>
                  <a:pt x="120" y="84"/>
                </a:cubicBezTo>
                <a:cubicBezTo>
                  <a:pt x="120" y="82"/>
                  <a:pt x="118" y="80"/>
                  <a:pt x="116" y="80"/>
                </a:cubicBezTo>
                <a:cubicBezTo>
                  <a:pt x="100" y="80"/>
                  <a:pt x="100" y="80"/>
                  <a:pt x="100" y="80"/>
                </a:cubicBezTo>
                <a:cubicBezTo>
                  <a:pt x="98" y="80"/>
                  <a:pt x="96" y="82"/>
                  <a:pt x="96" y="84"/>
                </a:cubicBezTo>
                <a:cubicBezTo>
                  <a:pt x="96" y="86"/>
                  <a:pt x="98" y="88"/>
                  <a:pt x="100" y="88"/>
                </a:cubicBezTo>
                <a:moveTo>
                  <a:pt x="40" y="104"/>
                </a:moveTo>
                <a:cubicBezTo>
                  <a:pt x="72" y="104"/>
                  <a:pt x="72" y="104"/>
                  <a:pt x="72" y="104"/>
                </a:cubicBezTo>
                <a:cubicBezTo>
                  <a:pt x="76" y="104"/>
                  <a:pt x="80" y="100"/>
                  <a:pt x="80" y="96"/>
                </a:cubicBezTo>
                <a:cubicBezTo>
                  <a:pt x="80" y="56"/>
                  <a:pt x="80" y="56"/>
                  <a:pt x="80" y="56"/>
                </a:cubicBezTo>
                <a:cubicBezTo>
                  <a:pt x="80" y="52"/>
                  <a:pt x="76" y="48"/>
                  <a:pt x="72" y="48"/>
                </a:cubicBezTo>
                <a:cubicBezTo>
                  <a:pt x="40" y="48"/>
                  <a:pt x="40" y="48"/>
                  <a:pt x="40" y="48"/>
                </a:cubicBezTo>
                <a:cubicBezTo>
                  <a:pt x="36" y="48"/>
                  <a:pt x="32" y="52"/>
                  <a:pt x="32" y="56"/>
                </a:cubicBezTo>
                <a:cubicBezTo>
                  <a:pt x="32" y="96"/>
                  <a:pt x="32" y="96"/>
                  <a:pt x="32" y="96"/>
                </a:cubicBezTo>
                <a:cubicBezTo>
                  <a:pt x="32" y="100"/>
                  <a:pt x="36" y="104"/>
                  <a:pt x="40" y="104"/>
                </a:cubicBezTo>
                <a:moveTo>
                  <a:pt x="40" y="56"/>
                </a:moveTo>
                <a:cubicBezTo>
                  <a:pt x="72" y="56"/>
                  <a:pt x="72" y="56"/>
                  <a:pt x="72" y="56"/>
                </a:cubicBezTo>
                <a:cubicBezTo>
                  <a:pt x="72" y="96"/>
                  <a:pt x="72" y="96"/>
                  <a:pt x="72" y="96"/>
                </a:cubicBezTo>
                <a:cubicBezTo>
                  <a:pt x="40" y="96"/>
                  <a:pt x="40" y="96"/>
                  <a:pt x="40" y="96"/>
                </a:cubicBezTo>
                <a:lnTo>
                  <a:pt x="40" y="56"/>
                </a:lnTo>
                <a:close/>
                <a:moveTo>
                  <a:pt x="100" y="104"/>
                </a:moveTo>
                <a:cubicBezTo>
                  <a:pt x="140" y="104"/>
                  <a:pt x="140" y="104"/>
                  <a:pt x="140" y="104"/>
                </a:cubicBezTo>
                <a:cubicBezTo>
                  <a:pt x="142" y="104"/>
                  <a:pt x="144" y="102"/>
                  <a:pt x="144" y="100"/>
                </a:cubicBezTo>
                <a:cubicBezTo>
                  <a:pt x="144" y="98"/>
                  <a:pt x="142" y="96"/>
                  <a:pt x="140" y="96"/>
                </a:cubicBezTo>
                <a:cubicBezTo>
                  <a:pt x="100" y="96"/>
                  <a:pt x="100" y="96"/>
                  <a:pt x="100" y="96"/>
                </a:cubicBezTo>
                <a:cubicBezTo>
                  <a:pt x="98" y="96"/>
                  <a:pt x="96" y="98"/>
                  <a:pt x="96" y="100"/>
                </a:cubicBezTo>
                <a:cubicBezTo>
                  <a:pt x="96" y="102"/>
                  <a:pt x="98" y="104"/>
                  <a:pt x="100" y="104"/>
                </a:cubicBezTo>
                <a:moveTo>
                  <a:pt x="168" y="8"/>
                </a:moveTo>
                <a:cubicBezTo>
                  <a:pt x="96" y="8"/>
                  <a:pt x="96" y="8"/>
                  <a:pt x="96" y="8"/>
                </a:cubicBezTo>
                <a:cubicBezTo>
                  <a:pt x="96" y="4"/>
                  <a:pt x="92" y="0"/>
                  <a:pt x="88" y="0"/>
                </a:cubicBezTo>
                <a:cubicBezTo>
                  <a:pt x="84" y="0"/>
                  <a:pt x="80" y="4"/>
                  <a:pt x="80" y="8"/>
                </a:cubicBezTo>
                <a:cubicBezTo>
                  <a:pt x="8" y="8"/>
                  <a:pt x="8" y="8"/>
                  <a:pt x="8" y="8"/>
                </a:cubicBezTo>
                <a:cubicBezTo>
                  <a:pt x="4" y="8"/>
                  <a:pt x="0" y="12"/>
                  <a:pt x="0" y="16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28"/>
                  <a:pt x="4" y="32"/>
                  <a:pt x="8" y="32"/>
                </a:cubicBezTo>
                <a:cubicBezTo>
                  <a:pt x="8" y="128"/>
                  <a:pt x="8" y="128"/>
                  <a:pt x="8" y="128"/>
                </a:cubicBezTo>
                <a:cubicBezTo>
                  <a:pt x="8" y="132"/>
                  <a:pt x="12" y="136"/>
                  <a:pt x="16" y="136"/>
                </a:cubicBezTo>
                <a:cubicBezTo>
                  <a:pt x="84" y="136"/>
                  <a:pt x="84" y="136"/>
                  <a:pt x="84" y="136"/>
                </a:cubicBezTo>
                <a:cubicBezTo>
                  <a:pt x="84" y="146"/>
                  <a:pt x="84" y="146"/>
                  <a:pt x="84" y="146"/>
                </a:cubicBezTo>
                <a:cubicBezTo>
                  <a:pt x="61" y="169"/>
                  <a:pt x="61" y="169"/>
                  <a:pt x="61" y="169"/>
                </a:cubicBezTo>
                <a:cubicBezTo>
                  <a:pt x="60" y="170"/>
                  <a:pt x="60" y="171"/>
                  <a:pt x="60" y="172"/>
                </a:cubicBezTo>
                <a:cubicBezTo>
                  <a:pt x="60" y="174"/>
                  <a:pt x="62" y="176"/>
                  <a:pt x="64" y="176"/>
                </a:cubicBezTo>
                <a:cubicBezTo>
                  <a:pt x="65" y="176"/>
                  <a:pt x="66" y="176"/>
                  <a:pt x="67" y="175"/>
                </a:cubicBezTo>
                <a:cubicBezTo>
                  <a:pt x="88" y="154"/>
                  <a:pt x="88" y="154"/>
                  <a:pt x="88" y="154"/>
                </a:cubicBezTo>
                <a:cubicBezTo>
                  <a:pt x="109" y="175"/>
                  <a:pt x="109" y="175"/>
                  <a:pt x="109" y="175"/>
                </a:cubicBezTo>
                <a:cubicBezTo>
                  <a:pt x="110" y="176"/>
                  <a:pt x="111" y="176"/>
                  <a:pt x="112" y="176"/>
                </a:cubicBezTo>
                <a:cubicBezTo>
                  <a:pt x="114" y="176"/>
                  <a:pt x="116" y="174"/>
                  <a:pt x="116" y="172"/>
                </a:cubicBezTo>
                <a:cubicBezTo>
                  <a:pt x="116" y="171"/>
                  <a:pt x="116" y="170"/>
                  <a:pt x="115" y="169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92" y="136"/>
                  <a:pt x="92" y="136"/>
                  <a:pt x="92" y="136"/>
                </a:cubicBezTo>
                <a:cubicBezTo>
                  <a:pt x="160" y="136"/>
                  <a:pt x="160" y="136"/>
                  <a:pt x="160" y="136"/>
                </a:cubicBezTo>
                <a:cubicBezTo>
                  <a:pt x="164" y="136"/>
                  <a:pt x="168" y="132"/>
                  <a:pt x="168" y="128"/>
                </a:cubicBezTo>
                <a:cubicBezTo>
                  <a:pt x="168" y="32"/>
                  <a:pt x="168" y="32"/>
                  <a:pt x="168" y="32"/>
                </a:cubicBezTo>
                <a:cubicBezTo>
                  <a:pt x="172" y="32"/>
                  <a:pt x="176" y="28"/>
                  <a:pt x="176" y="24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12"/>
                  <a:pt x="172" y="8"/>
                  <a:pt x="168" y="8"/>
                </a:cubicBezTo>
                <a:moveTo>
                  <a:pt x="160" y="128"/>
                </a:moveTo>
                <a:cubicBezTo>
                  <a:pt x="16" y="128"/>
                  <a:pt x="16" y="128"/>
                  <a:pt x="16" y="128"/>
                </a:cubicBezTo>
                <a:cubicBezTo>
                  <a:pt x="16" y="32"/>
                  <a:pt x="16" y="32"/>
                  <a:pt x="16" y="32"/>
                </a:cubicBezTo>
                <a:cubicBezTo>
                  <a:pt x="160" y="32"/>
                  <a:pt x="160" y="32"/>
                  <a:pt x="160" y="32"/>
                </a:cubicBezTo>
                <a:lnTo>
                  <a:pt x="160" y="128"/>
                </a:lnTo>
                <a:close/>
                <a:moveTo>
                  <a:pt x="168" y="24"/>
                </a:moveTo>
                <a:cubicBezTo>
                  <a:pt x="8" y="24"/>
                  <a:pt x="8" y="24"/>
                  <a:pt x="8" y="24"/>
                </a:cubicBezTo>
                <a:cubicBezTo>
                  <a:pt x="8" y="16"/>
                  <a:pt x="8" y="16"/>
                  <a:pt x="8" y="16"/>
                </a:cubicBezTo>
                <a:cubicBezTo>
                  <a:pt x="168" y="16"/>
                  <a:pt x="168" y="16"/>
                  <a:pt x="168" y="16"/>
                </a:cubicBezTo>
                <a:lnTo>
                  <a:pt x="168" y="24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6" name="Google Shape;166;p27"/>
          <p:cNvSpPr/>
          <p:nvPr/>
        </p:nvSpPr>
        <p:spPr>
          <a:xfrm>
            <a:off x="712806" y="2831499"/>
            <a:ext cx="391429" cy="391430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60" y="0"/>
                </a:move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160"/>
                  <a:pt x="0" y="160"/>
                  <a:pt x="0" y="160"/>
                </a:cubicBezTo>
                <a:cubicBezTo>
                  <a:pt x="0" y="169"/>
                  <a:pt x="7" y="176"/>
                  <a:pt x="16" y="176"/>
                </a:cubicBezTo>
                <a:cubicBezTo>
                  <a:pt x="160" y="176"/>
                  <a:pt x="160" y="176"/>
                  <a:pt x="160" y="176"/>
                </a:cubicBezTo>
                <a:cubicBezTo>
                  <a:pt x="169" y="176"/>
                  <a:pt x="176" y="169"/>
                  <a:pt x="176" y="160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7"/>
                  <a:pt x="169" y="0"/>
                  <a:pt x="160" y="0"/>
                </a:cubicBezTo>
                <a:moveTo>
                  <a:pt x="168" y="160"/>
                </a:moveTo>
                <a:cubicBezTo>
                  <a:pt x="168" y="164"/>
                  <a:pt x="164" y="168"/>
                  <a:pt x="160" y="168"/>
                </a:cubicBezTo>
                <a:cubicBezTo>
                  <a:pt x="16" y="168"/>
                  <a:pt x="16" y="168"/>
                  <a:pt x="16" y="168"/>
                </a:cubicBezTo>
                <a:cubicBezTo>
                  <a:pt x="12" y="168"/>
                  <a:pt x="8" y="164"/>
                  <a:pt x="8" y="160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2"/>
                  <a:pt x="12" y="8"/>
                  <a:pt x="16" y="8"/>
                </a:cubicBezTo>
                <a:cubicBezTo>
                  <a:pt x="160" y="8"/>
                  <a:pt x="160" y="8"/>
                  <a:pt x="160" y="8"/>
                </a:cubicBezTo>
                <a:cubicBezTo>
                  <a:pt x="164" y="8"/>
                  <a:pt x="168" y="12"/>
                  <a:pt x="168" y="16"/>
                </a:cubicBezTo>
                <a:lnTo>
                  <a:pt x="168" y="160"/>
                </a:lnTo>
                <a:close/>
                <a:moveTo>
                  <a:pt x="80" y="100"/>
                </a:moveTo>
                <a:cubicBezTo>
                  <a:pt x="80" y="99"/>
                  <a:pt x="79" y="98"/>
                  <a:pt x="78" y="97"/>
                </a:cubicBezTo>
                <a:cubicBezTo>
                  <a:pt x="78" y="97"/>
                  <a:pt x="78" y="97"/>
                  <a:pt x="78" y="97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2"/>
                  <a:pt x="45" y="72"/>
                  <a:pt x="44" y="72"/>
                </a:cubicBezTo>
                <a:cubicBezTo>
                  <a:pt x="42" y="72"/>
                  <a:pt x="40" y="74"/>
                  <a:pt x="40" y="76"/>
                </a:cubicBezTo>
                <a:cubicBezTo>
                  <a:pt x="40" y="77"/>
                  <a:pt x="41" y="78"/>
                  <a:pt x="42" y="79"/>
                </a:cubicBezTo>
                <a:cubicBezTo>
                  <a:pt x="42" y="79"/>
                  <a:pt x="42" y="79"/>
                  <a:pt x="42" y="79"/>
                </a:cubicBezTo>
                <a:cubicBezTo>
                  <a:pt x="69" y="100"/>
                  <a:pt x="69" y="100"/>
                  <a:pt x="69" y="100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1" y="122"/>
                  <a:pt x="40" y="123"/>
                  <a:pt x="40" y="124"/>
                </a:cubicBezTo>
                <a:cubicBezTo>
                  <a:pt x="40" y="126"/>
                  <a:pt x="42" y="128"/>
                  <a:pt x="44" y="128"/>
                </a:cubicBezTo>
                <a:cubicBezTo>
                  <a:pt x="45" y="128"/>
                  <a:pt x="46" y="128"/>
                  <a:pt x="46" y="127"/>
                </a:cubicBezTo>
                <a:cubicBezTo>
                  <a:pt x="46" y="127"/>
                  <a:pt x="46" y="127"/>
                  <a:pt x="46" y="127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9" y="102"/>
                  <a:pt x="80" y="101"/>
                  <a:pt x="80" y="100"/>
                </a:cubicBezTo>
                <a:moveTo>
                  <a:pt x="108" y="128"/>
                </a:moveTo>
                <a:cubicBezTo>
                  <a:pt x="84" y="128"/>
                  <a:pt x="84" y="128"/>
                  <a:pt x="84" y="128"/>
                </a:cubicBezTo>
                <a:cubicBezTo>
                  <a:pt x="82" y="128"/>
                  <a:pt x="80" y="130"/>
                  <a:pt x="80" y="132"/>
                </a:cubicBezTo>
                <a:cubicBezTo>
                  <a:pt x="80" y="134"/>
                  <a:pt x="82" y="136"/>
                  <a:pt x="84" y="136"/>
                </a:cubicBezTo>
                <a:cubicBezTo>
                  <a:pt x="108" y="136"/>
                  <a:pt x="108" y="136"/>
                  <a:pt x="108" y="136"/>
                </a:cubicBezTo>
                <a:cubicBezTo>
                  <a:pt x="110" y="136"/>
                  <a:pt x="112" y="134"/>
                  <a:pt x="112" y="132"/>
                </a:cubicBezTo>
                <a:cubicBezTo>
                  <a:pt x="112" y="130"/>
                  <a:pt x="110" y="128"/>
                  <a:pt x="108" y="128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7" name="Google Shape;167;p27"/>
          <p:cNvSpPr/>
          <p:nvPr/>
        </p:nvSpPr>
        <p:spPr>
          <a:xfrm>
            <a:off x="660712" y="4370417"/>
            <a:ext cx="399091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76" y="88"/>
                </a:moveTo>
                <a:cubicBezTo>
                  <a:pt x="176" y="83"/>
                  <a:pt x="173" y="79"/>
                  <a:pt x="170" y="77"/>
                </a:cubicBezTo>
                <a:cubicBezTo>
                  <a:pt x="170" y="77"/>
                  <a:pt x="170" y="77"/>
                  <a:pt x="170" y="77"/>
                </a:cubicBezTo>
                <a:cubicBezTo>
                  <a:pt x="156" y="70"/>
                  <a:pt x="156" y="70"/>
                  <a:pt x="156" y="70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3" y="61"/>
                  <a:pt x="176" y="57"/>
                  <a:pt x="176" y="52"/>
                </a:cubicBezTo>
                <a:cubicBezTo>
                  <a:pt x="176" y="47"/>
                  <a:pt x="173" y="43"/>
                  <a:pt x="170" y="41"/>
                </a:cubicBezTo>
                <a:cubicBezTo>
                  <a:pt x="170" y="41"/>
                  <a:pt x="170" y="41"/>
                  <a:pt x="170" y="41"/>
                </a:cubicBezTo>
                <a:cubicBezTo>
                  <a:pt x="94" y="1"/>
                  <a:pt x="94" y="1"/>
                  <a:pt x="94" y="1"/>
                </a:cubicBezTo>
                <a:cubicBezTo>
                  <a:pt x="94" y="1"/>
                  <a:pt x="94" y="1"/>
                  <a:pt x="94" y="1"/>
                </a:cubicBezTo>
                <a:cubicBezTo>
                  <a:pt x="92" y="1"/>
                  <a:pt x="90" y="0"/>
                  <a:pt x="88" y="0"/>
                </a:cubicBezTo>
                <a:cubicBezTo>
                  <a:pt x="86" y="0"/>
                  <a:pt x="84" y="1"/>
                  <a:pt x="82" y="1"/>
                </a:cubicBezTo>
                <a:cubicBezTo>
                  <a:pt x="82" y="1"/>
                  <a:pt x="82" y="1"/>
                  <a:pt x="82" y="1"/>
                </a:cubicBezTo>
                <a:cubicBezTo>
                  <a:pt x="6" y="41"/>
                  <a:pt x="6" y="41"/>
                  <a:pt x="6" y="41"/>
                </a:cubicBezTo>
                <a:cubicBezTo>
                  <a:pt x="6" y="41"/>
                  <a:pt x="6" y="41"/>
                  <a:pt x="6" y="41"/>
                </a:cubicBezTo>
                <a:cubicBezTo>
                  <a:pt x="3" y="43"/>
                  <a:pt x="0" y="47"/>
                  <a:pt x="0" y="52"/>
                </a:cubicBezTo>
                <a:cubicBezTo>
                  <a:pt x="0" y="57"/>
                  <a:pt x="3" y="61"/>
                  <a:pt x="6" y="63"/>
                </a:cubicBezTo>
                <a:cubicBezTo>
                  <a:pt x="6" y="63"/>
                  <a:pt x="6" y="63"/>
                  <a:pt x="6" y="63"/>
                </a:cubicBezTo>
                <a:cubicBezTo>
                  <a:pt x="20" y="70"/>
                  <a:pt x="20" y="70"/>
                  <a:pt x="20" y="70"/>
                </a:cubicBezTo>
                <a:cubicBezTo>
                  <a:pt x="6" y="77"/>
                  <a:pt x="6" y="77"/>
                  <a:pt x="6" y="77"/>
                </a:cubicBezTo>
                <a:cubicBezTo>
                  <a:pt x="6" y="77"/>
                  <a:pt x="6" y="77"/>
                  <a:pt x="6" y="77"/>
                </a:cubicBezTo>
                <a:cubicBezTo>
                  <a:pt x="3" y="79"/>
                  <a:pt x="0" y="83"/>
                  <a:pt x="0" y="88"/>
                </a:cubicBezTo>
                <a:cubicBezTo>
                  <a:pt x="0" y="93"/>
                  <a:pt x="3" y="97"/>
                  <a:pt x="6" y="99"/>
                </a:cubicBezTo>
                <a:cubicBezTo>
                  <a:pt x="6" y="99"/>
                  <a:pt x="6" y="99"/>
                  <a:pt x="6" y="99"/>
                </a:cubicBezTo>
                <a:cubicBezTo>
                  <a:pt x="20" y="106"/>
                  <a:pt x="20" y="106"/>
                  <a:pt x="20" y="106"/>
                </a:cubicBezTo>
                <a:cubicBezTo>
                  <a:pt x="6" y="113"/>
                  <a:pt x="6" y="113"/>
                  <a:pt x="6" y="113"/>
                </a:cubicBezTo>
                <a:cubicBezTo>
                  <a:pt x="6" y="113"/>
                  <a:pt x="6" y="113"/>
                  <a:pt x="6" y="113"/>
                </a:cubicBezTo>
                <a:cubicBezTo>
                  <a:pt x="3" y="115"/>
                  <a:pt x="0" y="119"/>
                  <a:pt x="0" y="124"/>
                </a:cubicBezTo>
                <a:cubicBezTo>
                  <a:pt x="0" y="129"/>
                  <a:pt x="3" y="133"/>
                  <a:pt x="6" y="135"/>
                </a:cubicBezTo>
                <a:cubicBezTo>
                  <a:pt x="6" y="135"/>
                  <a:pt x="6" y="135"/>
                  <a:pt x="6" y="13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4" y="175"/>
                  <a:pt x="86" y="176"/>
                  <a:pt x="88" y="176"/>
                </a:cubicBezTo>
                <a:cubicBezTo>
                  <a:pt x="90" y="176"/>
                  <a:pt x="92" y="175"/>
                  <a:pt x="94" y="175"/>
                </a:cubicBezTo>
                <a:cubicBezTo>
                  <a:pt x="94" y="175"/>
                  <a:pt x="94" y="175"/>
                  <a:pt x="94" y="17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3" y="133"/>
                  <a:pt x="176" y="129"/>
                  <a:pt x="176" y="124"/>
                </a:cubicBezTo>
                <a:cubicBezTo>
                  <a:pt x="176" y="119"/>
                  <a:pt x="173" y="115"/>
                  <a:pt x="170" y="113"/>
                </a:cubicBezTo>
                <a:cubicBezTo>
                  <a:pt x="170" y="113"/>
                  <a:pt x="170" y="113"/>
                  <a:pt x="170" y="113"/>
                </a:cubicBezTo>
                <a:cubicBezTo>
                  <a:pt x="156" y="106"/>
                  <a:pt x="156" y="106"/>
                  <a:pt x="156" y="106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3" y="97"/>
                  <a:pt x="176" y="93"/>
                  <a:pt x="176" y="88"/>
                </a:cubicBezTo>
                <a:moveTo>
                  <a:pt x="10" y="56"/>
                </a:moveTo>
                <a:cubicBezTo>
                  <a:pt x="10" y="55"/>
                  <a:pt x="10" y="55"/>
                  <a:pt x="10" y="55"/>
                </a:cubicBezTo>
                <a:cubicBezTo>
                  <a:pt x="9" y="55"/>
                  <a:pt x="8" y="54"/>
                  <a:pt x="8" y="52"/>
                </a:cubicBezTo>
                <a:cubicBezTo>
                  <a:pt x="8" y="50"/>
                  <a:pt x="9" y="49"/>
                  <a:pt x="10" y="49"/>
                </a:cubicBezTo>
                <a:cubicBezTo>
                  <a:pt x="10" y="48"/>
                  <a:pt x="10" y="48"/>
                  <a:pt x="10" y="48"/>
                </a:cubicBezTo>
                <a:cubicBezTo>
                  <a:pt x="86" y="8"/>
                  <a:pt x="86" y="8"/>
                  <a:pt x="86" y="8"/>
                </a:cubicBezTo>
                <a:cubicBezTo>
                  <a:pt x="86" y="9"/>
                  <a:pt x="86" y="9"/>
                  <a:pt x="86" y="9"/>
                </a:cubicBezTo>
                <a:cubicBezTo>
                  <a:pt x="87" y="8"/>
                  <a:pt x="87" y="8"/>
                  <a:pt x="88" y="8"/>
                </a:cubicBezTo>
                <a:cubicBezTo>
                  <a:pt x="89" y="8"/>
                  <a:pt x="89" y="8"/>
                  <a:pt x="90" y="9"/>
                </a:cubicBezTo>
                <a:cubicBezTo>
                  <a:pt x="90" y="8"/>
                  <a:pt x="90" y="8"/>
                  <a:pt x="90" y="8"/>
                </a:cubicBezTo>
                <a:cubicBezTo>
                  <a:pt x="166" y="48"/>
                  <a:pt x="166" y="48"/>
                  <a:pt x="166" y="48"/>
                </a:cubicBezTo>
                <a:cubicBezTo>
                  <a:pt x="166" y="49"/>
                  <a:pt x="166" y="49"/>
                  <a:pt x="166" y="49"/>
                </a:cubicBezTo>
                <a:cubicBezTo>
                  <a:pt x="167" y="49"/>
                  <a:pt x="168" y="50"/>
                  <a:pt x="168" y="52"/>
                </a:cubicBezTo>
                <a:cubicBezTo>
                  <a:pt x="168" y="54"/>
                  <a:pt x="167" y="55"/>
                  <a:pt x="166" y="55"/>
                </a:cubicBezTo>
                <a:cubicBezTo>
                  <a:pt x="166" y="56"/>
                  <a:pt x="166" y="56"/>
                  <a:pt x="166" y="56"/>
                </a:cubicBezTo>
                <a:cubicBezTo>
                  <a:pt x="90" y="96"/>
                  <a:pt x="90" y="96"/>
                  <a:pt x="90" y="96"/>
                </a:cubicBezTo>
                <a:cubicBezTo>
                  <a:pt x="90" y="95"/>
                  <a:pt x="90" y="95"/>
                  <a:pt x="90" y="95"/>
                </a:cubicBezTo>
                <a:cubicBezTo>
                  <a:pt x="89" y="96"/>
                  <a:pt x="89" y="96"/>
                  <a:pt x="88" y="96"/>
                </a:cubicBezTo>
                <a:cubicBezTo>
                  <a:pt x="87" y="96"/>
                  <a:pt x="87" y="96"/>
                  <a:pt x="86" y="95"/>
                </a:cubicBezTo>
                <a:cubicBezTo>
                  <a:pt x="86" y="96"/>
                  <a:pt x="86" y="96"/>
                  <a:pt x="86" y="96"/>
                </a:cubicBezTo>
                <a:lnTo>
                  <a:pt x="10" y="56"/>
                </a:lnTo>
                <a:close/>
                <a:moveTo>
                  <a:pt x="166" y="120"/>
                </a:moveTo>
                <a:cubicBezTo>
                  <a:pt x="166" y="121"/>
                  <a:pt x="166" y="121"/>
                  <a:pt x="166" y="121"/>
                </a:cubicBezTo>
                <a:cubicBezTo>
                  <a:pt x="167" y="121"/>
                  <a:pt x="168" y="122"/>
                  <a:pt x="168" y="124"/>
                </a:cubicBezTo>
                <a:cubicBezTo>
                  <a:pt x="168" y="126"/>
                  <a:pt x="167" y="127"/>
                  <a:pt x="166" y="127"/>
                </a:cubicBezTo>
                <a:cubicBezTo>
                  <a:pt x="166" y="128"/>
                  <a:pt x="166" y="128"/>
                  <a:pt x="166" y="128"/>
                </a:cubicBezTo>
                <a:cubicBezTo>
                  <a:pt x="90" y="168"/>
                  <a:pt x="90" y="168"/>
                  <a:pt x="90" y="168"/>
                </a:cubicBezTo>
                <a:cubicBezTo>
                  <a:pt x="90" y="167"/>
                  <a:pt x="90" y="167"/>
                  <a:pt x="90" y="167"/>
                </a:cubicBezTo>
                <a:cubicBezTo>
                  <a:pt x="89" y="168"/>
                  <a:pt x="89" y="168"/>
                  <a:pt x="88" y="168"/>
                </a:cubicBezTo>
                <a:cubicBezTo>
                  <a:pt x="87" y="168"/>
                  <a:pt x="87" y="168"/>
                  <a:pt x="86" y="167"/>
                </a:cubicBezTo>
                <a:cubicBezTo>
                  <a:pt x="86" y="168"/>
                  <a:pt x="86" y="168"/>
                  <a:pt x="86" y="168"/>
                </a:cubicBezTo>
                <a:cubicBezTo>
                  <a:pt x="10" y="128"/>
                  <a:pt x="10" y="128"/>
                  <a:pt x="10" y="128"/>
                </a:cubicBezTo>
                <a:cubicBezTo>
                  <a:pt x="10" y="127"/>
                  <a:pt x="10" y="127"/>
                  <a:pt x="10" y="127"/>
                </a:cubicBezTo>
                <a:cubicBezTo>
                  <a:pt x="9" y="127"/>
                  <a:pt x="8" y="126"/>
                  <a:pt x="8" y="124"/>
                </a:cubicBezTo>
                <a:cubicBezTo>
                  <a:pt x="8" y="122"/>
                  <a:pt x="9" y="121"/>
                  <a:pt x="10" y="121"/>
                </a:cubicBezTo>
                <a:cubicBezTo>
                  <a:pt x="10" y="120"/>
                  <a:pt x="10" y="120"/>
                  <a:pt x="10" y="120"/>
                </a:cubicBezTo>
                <a:cubicBezTo>
                  <a:pt x="29" y="111"/>
                  <a:pt x="29" y="111"/>
                  <a:pt x="29" y="111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4" y="139"/>
                  <a:pt x="86" y="140"/>
                  <a:pt x="88" y="140"/>
                </a:cubicBezTo>
                <a:cubicBezTo>
                  <a:pt x="90" y="140"/>
                  <a:pt x="92" y="139"/>
                  <a:pt x="94" y="139"/>
                </a:cubicBezTo>
                <a:cubicBezTo>
                  <a:pt x="94" y="139"/>
                  <a:pt x="94" y="139"/>
                  <a:pt x="94" y="139"/>
                </a:cubicBezTo>
                <a:cubicBezTo>
                  <a:pt x="147" y="111"/>
                  <a:pt x="147" y="111"/>
                  <a:pt x="147" y="111"/>
                </a:cubicBezTo>
                <a:lnTo>
                  <a:pt x="166" y="120"/>
                </a:lnTo>
                <a:close/>
                <a:moveTo>
                  <a:pt x="166" y="91"/>
                </a:moveTo>
                <a:cubicBezTo>
                  <a:pt x="166" y="92"/>
                  <a:pt x="166" y="92"/>
                  <a:pt x="166" y="92"/>
                </a:cubicBezTo>
                <a:cubicBezTo>
                  <a:pt x="90" y="132"/>
                  <a:pt x="90" y="132"/>
                  <a:pt x="90" y="132"/>
                </a:cubicBezTo>
                <a:cubicBezTo>
                  <a:pt x="90" y="131"/>
                  <a:pt x="90" y="131"/>
                  <a:pt x="90" y="131"/>
                </a:cubicBezTo>
                <a:cubicBezTo>
                  <a:pt x="89" y="132"/>
                  <a:pt x="89" y="132"/>
                  <a:pt x="88" y="132"/>
                </a:cubicBezTo>
                <a:cubicBezTo>
                  <a:pt x="87" y="132"/>
                  <a:pt x="87" y="132"/>
                  <a:pt x="86" y="131"/>
                </a:cubicBezTo>
                <a:cubicBezTo>
                  <a:pt x="86" y="132"/>
                  <a:pt x="86" y="132"/>
                  <a:pt x="86" y="132"/>
                </a:cubicBezTo>
                <a:cubicBezTo>
                  <a:pt x="10" y="92"/>
                  <a:pt x="10" y="92"/>
                  <a:pt x="10" y="92"/>
                </a:cubicBezTo>
                <a:cubicBezTo>
                  <a:pt x="10" y="91"/>
                  <a:pt x="10" y="91"/>
                  <a:pt x="10" y="91"/>
                </a:cubicBezTo>
                <a:cubicBezTo>
                  <a:pt x="9" y="91"/>
                  <a:pt x="8" y="90"/>
                  <a:pt x="8" y="88"/>
                </a:cubicBezTo>
                <a:cubicBezTo>
                  <a:pt x="8" y="86"/>
                  <a:pt x="9" y="85"/>
                  <a:pt x="10" y="85"/>
                </a:cubicBezTo>
                <a:cubicBezTo>
                  <a:pt x="10" y="84"/>
                  <a:pt x="10" y="84"/>
                  <a:pt x="10" y="84"/>
                </a:cubicBezTo>
                <a:cubicBezTo>
                  <a:pt x="29" y="75"/>
                  <a:pt x="29" y="75"/>
                  <a:pt x="29" y="75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4" y="103"/>
                  <a:pt x="86" y="104"/>
                  <a:pt x="88" y="104"/>
                </a:cubicBezTo>
                <a:cubicBezTo>
                  <a:pt x="90" y="104"/>
                  <a:pt x="92" y="103"/>
                  <a:pt x="94" y="103"/>
                </a:cubicBezTo>
                <a:cubicBezTo>
                  <a:pt x="94" y="103"/>
                  <a:pt x="94" y="103"/>
                  <a:pt x="94" y="103"/>
                </a:cubicBezTo>
                <a:cubicBezTo>
                  <a:pt x="147" y="75"/>
                  <a:pt x="147" y="75"/>
                  <a:pt x="147" y="75"/>
                </a:cubicBezTo>
                <a:cubicBezTo>
                  <a:pt x="166" y="84"/>
                  <a:pt x="166" y="84"/>
                  <a:pt x="166" y="84"/>
                </a:cubicBezTo>
                <a:cubicBezTo>
                  <a:pt x="166" y="85"/>
                  <a:pt x="166" y="85"/>
                  <a:pt x="166" y="85"/>
                </a:cubicBezTo>
                <a:cubicBezTo>
                  <a:pt x="167" y="85"/>
                  <a:pt x="168" y="86"/>
                  <a:pt x="168" y="88"/>
                </a:cubicBezTo>
                <a:cubicBezTo>
                  <a:pt x="168" y="90"/>
                  <a:pt x="167" y="91"/>
                  <a:pt x="166" y="91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8" name="Google Shape;168;p27"/>
          <p:cNvSpPr/>
          <p:nvPr/>
        </p:nvSpPr>
        <p:spPr>
          <a:xfrm>
            <a:off x="674189" y="3685924"/>
            <a:ext cx="391429" cy="356636"/>
          </a:xfrm>
          <a:custGeom>
            <a:avLst/>
            <a:gdLst/>
            <a:ahLst/>
            <a:cxnLst/>
            <a:rect l="l" t="t" r="r" b="b"/>
            <a:pathLst>
              <a:path w="176" h="160" extrusionOk="0">
                <a:moveTo>
                  <a:pt x="88" y="0"/>
                </a:moveTo>
                <a:cubicBezTo>
                  <a:pt x="39" y="0"/>
                  <a:pt x="0" y="36"/>
                  <a:pt x="0" y="80"/>
                </a:cubicBezTo>
                <a:cubicBezTo>
                  <a:pt x="0" y="124"/>
                  <a:pt x="39" y="160"/>
                  <a:pt x="88" y="160"/>
                </a:cubicBezTo>
                <a:cubicBezTo>
                  <a:pt x="137" y="160"/>
                  <a:pt x="176" y="124"/>
                  <a:pt x="176" y="80"/>
                </a:cubicBezTo>
                <a:cubicBezTo>
                  <a:pt x="176" y="36"/>
                  <a:pt x="137" y="0"/>
                  <a:pt x="88" y="0"/>
                </a:cubicBezTo>
                <a:moveTo>
                  <a:pt x="88" y="152"/>
                </a:moveTo>
                <a:cubicBezTo>
                  <a:pt x="60" y="152"/>
                  <a:pt x="36" y="139"/>
                  <a:pt x="21" y="120"/>
                </a:cubicBezTo>
                <a:cubicBezTo>
                  <a:pt x="81" y="120"/>
                  <a:pt x="81" y="120"/>
                  <a:pt x="81" y="120"/>
                </a:cubicBezTo>
                <a:cubicBezTo>
                  <a:pt x="85" y="128"/>
                  <a:pt x="100" y="140"/>
                  <a:pt x="110" y="140"/>
                </a:cubicBezTo>
                <a:cubicBezTo>
                  <a:pt x="122" y="140"/>
                  <a:pt x="132" y="132"/>
                  <a:pt x="132" y="116"/>
                </a:cubicBezTo>
                <a:cubicBezTo>
                  <a:pt x="132" y="100"/>
                  <a:pt x="122" y="92"/>
                  <a:pt x="110" y="92"/>
                </a:cubicBezTo>
                <a:cubicBezTo>
                  <a:pt x="100" y="92"/>
                  <a:pt x="85" y="104"/>
                  <a:pt x="81" y="112"/>
                </a:cubicBezTo>
                <a:cubicBezTo>
                  <a:pt x="16" y="112"/>
                  <a:pt x="16" y="112"/>
                  <a:pt x="16" y="112"/>
                </a:cubicBezTo>
                <a:cubicBezTo>
                  <a:pt x="11" y="102"/>
                  <a:pt x="8" y="92"/>
                  <a:pt x="8" y="80"/>
                </a:cubicBezTo>
                <a:cubicBezTo>
                  <a:pt x="8" y="68"/>
                  <a:pt x="11" y="58"/>
                  <a:pt x="16" y="48"/>
                </a:cubicBezTo>
                <a:cubicBezTo>
                  <a:pt x="81" y="48"/>
                  <a:pt x="81" y="48"/>
                  <a:pt x="81" y="48"/>
                </a:cubicBezTo>
                <a:cubicBezTo>
                  <a:pt x="85" y="56"/>
                  <a:pt x="100" y="68"/>
                  <a:pt x="110" y="68"/>
                </a:cubicBezTo>
                <a:cubicBezTo>
                  <a:pt x="122" y="68"/>
                  <a:pt x="132" y="60"/>
                  <a:pt x="132" y="44"/>
                </a:cubicBezTo>
                <a:cubicBezTo>
                  <a:pt x="132" y="28"/>
                  <a:pt x="122" y="20"/>
                  <a:pt x="110" y="20"/>
                </a:cubicBezTo>
                <a:cubicBezTo>
                  <a:pt x="100" y="20"/>
                  <a:pt x="85" y="32"/>
                  <a:pt x="81" y="40"/>
                </a:cubicBezTo>
                <a:cubicBezTo>
                  <a:pt x="21" y="40"/>
                  <a:pt x="21" y="40"/>
                  <a:pt x="21" y="40"/>
                </a:cubicBezTo>
                <a:cubicBezTo>
                  <a:pt x="36" y="21"/>
                  <a:pt x="60" y="8"/>
                  <a:pt x="88" y="8"/>
                </a:cubicBezTo>
                <a:cubicBezTo>
                  <a:pt x="131" y="8"/>
                  <a:pt x="165" y="38"/>
                  <a:pt x="168" y="76"/>
                </a:cubicBezTo>
                <a:cubicBezTo>
                  <a:pt x="87" y="76"/>
                  <a:pt x="87" y="76"/>
                  <a:pt x="87" y="76"/>
                </a:cubicBezTo>
                <a:cubicBezTo>
                  <a:pt x="83" y="68"/>
                  <a:pt x="68" y="56"/>
                  <a:pt x="58" y="56"/>
                </a:cubicBezTo>
                <a:cubicBezTo>
                  <a:pt x="46" y="56"/>
                  <a:pt x="36" y="64"/>
                  <a:pt x="36" y="80"/>
                </a:cubicBezTo>
                <a:cubicBezTo>
                  <a:pt x="36" y="96"/>
                  <a:pt x="46" y="104"/>
                  <a:pt x="58" y="104"/>
                </a:cubicBezTo>
                <a:cubicBezTo>
                  <a:pt x="68" y="104"/>
                  <a:pt x="83" y="92"/>
                  <a:pt x="87" y="84"/>
                </a:cubicBezTo>
                <a:cubicBezTo>
                  <a:pt x="168" y="84"/>
                  <a:pt x="168" y="84"/>
                  <a:pt x="168" y="84"/>
                </a:cubicBezTo>
                <a:cubicBezTo>
                  <a:pt x="165" y="122"/>
                  <a:pt x="131" y="152"/>
                  <a:pt x="88" y="152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9" name="Google Shape;169;p27"/>
          <p:cNvSpPr/>
          <p:nvPr/>
        </p:nvSpPr>
        <p:spPr>
          <a:xfrm>
            <a:off x="718632" y="5551980"/>
            <a:ext cx="399081" cy="337026"/>
          </a:xfrm>
          <a:custGeom>
            <a:avLst/>
            <a:gdLst/>
            <a:ahLst/>
            <a:cxnLst/>
            <a:rect l="l" t="t" r="r" b="b"/>
            <a:pathLst>
              <a:path w="176" h="144" extrusionOk="0">
                <a:moveTo>
                  <a:pt x="60" y="32"/>
                </a:moveTo>
                <a:cubicBezTo>
                  <a:pt x="116" y="32"/>
                  <a:pt x="116" y="32"/>
                  <a:pt x="116" y="32"/>
                </a:cubicBezTo>
                <a:cubicBezTo>
                  <a:pt x="118" y="32"/>
                  <a:pt x="120" y="30"/>
                  <a:pt x="120" y="28"/>
                </a:cubicBezTo>
                <a:cubicBezTo>
                  <a:pt x="120" y="26"/>
                  <a:pt x="118" y="24"/>
                  <a:pt x="116" y="24"/>
                </a:cubicBezTo>
                <a:cubicBezTo>
                  <a:pt x="60" y="24"/>
                  <a:pt x="60" y="24"/>
                  <a:pt x="60" y="24"/>
                </a:cubicBezTo>
                <a:cubicBezTo>
                  <a:pt x="58" y="24"/>
                  <a:pt x="56" y="26"/>
                  <a:pt x="56" y="28"/>
                </a:cubicBezTo>
                <a:cubicBezTo>
                  <a:pt x="56" y="30"/>
                  <a:pt x="58" y="32"/>
                  <a:pt x="60" y="32"/>
                </a:cubicBezTo>
                <a:moveTo>
                  <a:pt x="52" y="48"/>
                </a:moveTo>
                <a:cubicBezTo>
                  <a:pt x="124" y="48"/>
                  <a:pt x="124" y="48"/>
                  <a:pt x="124" y="48"/>
                </a:cubicBezTo>
                <a:cubicBezTo>
                  <a:pt x="126" y="48"/>
                  <a:pt x="128" y="46"/>
                  <a:pt x="128" y="44"/>
                </a:cubicBezTo>
                <a:cubicBezTo>
                  <a:pt x="128" y="42"/>
                  <a:pt x="126" y="40"/>
                  <a:pt x="124" y="40"/>
                </a:cubicBezTo>
                <a:cubicBezTo>
                  <a:pt x="52" y="40"/>
                  <a:pt x="52" y="40"/>
                  <a:pt x="52" y="40"/>
                </a:cubicBezTo>
                <a:cubicBezTo>
                  <a:pt x="50" y="40"/>
                  <a:pt x="48" y="42"/>
                  <a:pt x="48" y="44"/>
                </a:cubicBezTo>
                <a:cubicBezTo>
                  <a:pt x="48" y="46"/>
                  <a:pt x="50" y="48"/>
                  <a:pt x="52" y="48"/>
                </a:cubicBezTo>
                <a:moveTo>
                  <a:pt x="136" y="60"/>
                </a:moveTo>
                <a:cubicBezTo>
                  <a:pt x="136" y="58"/>
                  <a:pt x="134" y="56"/>
                  <a:pt x="132" y="56"/>
                </a:cubicBezTo>
                <a:cubicBezTo>
                  <a:pt x="44" y="56"/>
                  <a:pt x="44" y="56"/>
                  <a:pt x="44" y="56"/>
                </a:cubicBezTo>
                <a:cubicBezTo>
                  <a:pt x="42" y="56"/>
                  <a:pt x="40" y="58"/>
                  <a:pt x="40" y="60"/>
                </a:cubicBezTo>
                <a:cubicBezTo>
                  <a:pt x="40" y="62"/>
                  <a:pt x="42" y="64"/>
                  <a:pt x="44" y="64"/>
                </a:cubicBezTo>
                <a:cubicBezTo>
                  <a:pt x="132" y="64"/>
                  <a:pt x="132" y="64"/>
                  <a:pt x="132" y="64"/>
                </a:cubicBezTo>
                <a:cubicBezTo>
                  <a:pt x="134" y="64"/>
                  <a:pt x="136" y="62"/>
                  <a:pt x="136" y="60"/>
                </a:cubicBezTo>
                <a:moveTo>
                  <a:pt x="176" y="82"/>
                </a:moveTo>
                <a:cubicBezTo>
                  <a:pt x="176" y="82"/>
                  <a:pt x="176" y="82"/>
                  <a:pt x="176" y="8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5" y="1"/>
                  <a:pt x="134" y="0"/>
                  <a:pt x="132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42" y="0"/>
                  <a:pt x="41" y="1"/>
                  <a:pt x="40" y="2"/>
                </a:cubicBezTo>
                <a:cubicBezTo>
                  <a:pt x="40" y="2"/>
                  <a:pt x="40" y="2"/>
                  <a:pt x="40" y="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3"/>
                  <a:pt x="0" y="83"/>
                  <a:pt x="0" y="84"/>
                </a:cubicBezTo>
                <a:cubicBezTo>
                  <a:pt x="0" y="140"/>
                  <a:pt x="0" y="140"/>
                  <a:pt x="0" y="140"/>
                </a:cubicBezTo>
                <a:cubicBezTo>
                  <a:pt x="0" y="142"/>
                  <a:pt x="2" y="144"/>
                  <a:pt x="4" y="144"/>
                </a:cubicBezTo>
                <a:cubicBezTo>
                  <a:pt x="172" y="144"/>
                  <a:pt x="172" y="144"/>
                  <a:pt x="172" y="144"/>
                </a:cubicBezTo>
                <a:cubicBezTo>
                  <a:pt x="174" y="144"/>
                  <a:pt x="176" y="142"/>
                  <a:pt x="176" y="140"/>
                </a:cubicBezTo>
                <a:cubicBezTo>
                  <a:pt x="176" y="84"/>
                  <a:pt x="176" y="84"/>
                  <a:pt x="176" y="84"/>
                </a:cubicBezTo>
                <a:cubicBezTo>
                  <a:pt x="176" y="83"/>
                  <a:pt x="176" y="83"/>
                  <a:pt x="176" y="82"/>
                </a:cubicBezTo>
                <a:moveTo>
                  <a:pt x="46" y="8"/>
                </a:moveTo>
                <a:cubicBezTo>
                  <a:pt x="130" y="8"/>
                  <a:pt x="130" y="8"/>
                  <a:pt x="130" y="8"/>
                </a:cubicBezTo>
                <a:cubicBezTo>
                  <a:pt x="166" y="80"/>
                  <a:pt x="166" y="80"/>
                  <a:pt x="166" y="80"/>
                </a:cubicBezTo>
                <a:cubicBezTo>
                  <a:pt x="116" y="80"/>
                  <a:pt x="116" y="80"/>
                  <a:pt x="116" y="80"/>
                </a:cubicBezTo>
                <a:cubicBezTo>
                  <a:pt x="114" y="80"/>
                  <a:pt x="112" y="82"/>
                  <a:pt x="112" y="84"/>
                </a:cubicBezTo>
                <a:cubicBezTo>
                  <a:pt x="112" y="97"/>
                  <a:pt x="101" y="108"/>
                  <a:pt x="88" y="108"/>
                </a:cubicBezTo>
                <a:cubicBezTo>
                  <a:pt x="75" y="108"/>
                  <a:pt x="64" y="97"/>
                  <a:pt x="64" y="84"/>
                </a:cubicBezTo>
                <a:cubicBezTo>
                  <a:pt x="64" y="82"/>
                  <a:pt x="62" y="80"/>
                  <a:pt x="60" y="80"/>
                </a:cubicBezTo>
                <a:cubicBezTo>
                  <a:pt x="10" y="80"/>
                  <a:pt x="10" y="80"/>
                  <a:pt x="10" y="80"/>
                </a:cubicBezTo>
                <a:lnTo>
                  <a:pt x="46" y="8"/>
                </a:lnTo>
                <a:close/>
                <a:moveTo>
                  <a:pt x="168" y="136"/>
                </a:moveTo>
                <a:cubicBezTo>
                  <a:pt x="8" y="136"/>
                  <a:pt x="8" y="136"/>
                  <a:pt x="8" y="136"/>
                </a:cubicBezTo>
                <a:cubicBezTo>
                  <a:pt x="8" y="88"/>
                  <a:pt x="8" y="88"/>
                  <a:pt x="8" y="88"/>
                </a:cubicBezTo>
                <a:cubicBezTo>
                  <a:pt x="56" y="88"/>
                  <a:pt x="56" y="88"/>
                  <a:pt x="56" y="88"/>
                </a:cubicBezTo>
                <a:cubicBezTo>
                  <a:pt x="58" y="104"/>
                  <a:pt x="72" y="116"/>
                  <a:pt x="88" y="116"/>
                </a:cubicBezTo>
                <a:cubicBezTo>
                  <a:pt x="104" y="116"/>
                  <a:pt x="118" y="104"/>
                  <a:pt x="120" y="88"/>
                </a:cubicBezTo>
                <a:cubicBezTo>
                  <a:pt x="168" y="88"/>
                  <a:pt x="168" y="88"/>
                  <a:pt x="168" y="88"/>
                </a:cubicBezTo>
                <a:lnTo>
                  <a:pt x="168" y="136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0" name="Google Shape;170;p27"/>
          <p:cNvSpPr txBox="1"/>
          <p:nvPr/>
        </p:nvSpPr>
        <p:spPr>
          <a:xfrm>
            <a:off x="799394" y="339334"/>
            <a:ext cx="6206955" cy="471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pPr lvl="0"/>
            <a:r>
              <a:rPr lang="ru-RU" sz="1197" dirty="0">
                <a:solidFill>
                  <a:schemeClr val="bg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1.2 </a:t>
            </a:r>
            <a:r>
              <a:rPr lang="ru-RU" sz="1197" dirty="0" err="1">
                <a:solidFill>
                  <a:schemeClr val="bg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ЛикБез</a:t>
            </a:r>
            <a:endParaRPr lang="ru-RU" sz="1197" dirty="0">
              <a:solidFill>
                <a:schemeClr val="bg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</p:spTree>
    <p:extLst>
      <p:ext uri="{BB962C8B-B14F-4D97-AF65-F5344CB8AC3E}">
        <p14:creationId xmlns:p14="http://schemas.microsoft.com/office/powerpoint/2010/main" val="18452913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" name="Заголовок 1"/>
          <p:cNvSpPr txBox="1">
            <a:spLocks/>
          </p:cNvSpPr>
          <p:nvPr/>
        </p:nvSpPr>
        <p:spPr>
          <a:xfrm>
            <a:off x="1919536" y="873070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Операции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246BB653-826B-41F6-B628-F957D141EB1B}"/>
              </a:ext>
            </a:extLst>
          </p:cNvPr>
          <p:cNvSpPr/>
          <p:nvPr/>
        </p:nvSpPr>
        <p:spPr>
          <a:xfrm>
            <a:off x="2567608" y="1484784"/>
            <a:ext cx="709681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3200" b="1" dirty="0">
                <a:solidFill>
                  <a:schemeClr val="bg1"/>
                </a:solidFill>
                <a:latin typeface="IBM Plex Mono" panose="020B0509050203000203" pitchFamily="49" charset="-52"/>
                <a:cs typeface="Times New Roman" panose="02020603050405020304" pitchFamily="18" charset="0"/>
              </a:rPr>
              <a:t>Умножение Матрицы на Матрицу</a:t>
            </a: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64C463A6-8CFA-4525-B526-1A88749E0CD1}"/>
              </a:ext>
            </a:extLst>
          </p:cNvPr>
          <p:cNvSpPr/>
          <p:nvPr/>
        </p:nvSpPr>
        <p:spPr>
          <a:xfrm>
            <a:off x="2567608" y="1989058"/>
            <a:ext cx="7096815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3200" dirty="0">
                <a:solidFill>
                  <a:schemeClr val="bg1"/>
                </a:solidFill>
                <a:latin typeface="IBM Plex Mono" panose="020B0509050203000203" pitchFamily="49" charset="-52"/>
                <a:cs typeface="Times New Roman" panose="02020603050405020304" pitchFamily="18" charset="0"/>
              </a:rPr>
              <a:t>Современные Языковые модели </a:t>
            </a:r>
          </a:p>
          <a:p>
            <a:pPr algn="ctr"/>
            <a:r>
              <a:rPr lang="ru-RU" sz="3200" dirty="0">
                <a:solidFill>
                  <a:schemeClr val="bg1"/>
                </a:solidFill>
                <a:latin typeface="IBM Plex Mono" panose="020B0509050203000203" pitchFamily="49" charset="-52"/>
                <a:cs typeface="Times New Roman" panose="02020603050405020304" pitchFamily="18" charset="0"/>
              </a:rPr>
              <a:t>Трансформеры</a:t>
            </a: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B98EA254-B2DC-4C84-9CAD-CE9CF7EA5E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1791" y="2955602"/>
            <a:ext cx="9058930" cy="3019644"/>
          </a:xfrm>
          <a:prstGeom prst="rect">
            <a:avLst/>
          </a:prstGeom>
        </p:spPr>
      </p:pic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AF0407E3-47F5-4FE2-BF04-3909D8DFA958}"/>
              </a:ext>
            </a:extLst>
          </p:cNvPr>
          <p:cNvSpPr/>
          <p:nvPr/>
        </p:nvSpPr>
        <p:spPr>
          <a:xfrm>
            <a:off x="7224569" y="5032586"/>
            <a:ext cx="157849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i="1" dirty="0">
                <a:solidFill>
                  <a:srgbClr val="00B050"/>
                </a:solidFill>
                <a:latin typeface="Cambria Math" panose="02040503050406030204" pitchFamily="18" charset="0"/>
                <a:ea typeface="Verdana" panose="020B0604030504040204" pitchFamily="34" charset="0"/>
              </a:rPr>
              <a:t>Key</a:t>
            </a:r>
            <a:endParaRPr lang="ru-RU" sz="3600" i="1" dirty="0">
              <a:solidFill>
                <a:srgbClr val="00B050"/>
              </a:solidFill>
              <a:latin typeface="Cambria Math" panose="02040503050406030204" pitchFamily="18" charset="0"/>
              <a:ea typeface="Verdana" panose="020B0604030504040204" pitchFamily="34" charset="0"/>
            </a:endParaRP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C44704F6-3ECD-485E-8BF2-030AB33660EA}"/>
              </a:ext>
            </a:extLst>
          </p:cNvPr>
          <p:cNvSpPr/>
          <p:nvPr/>
        </p:nvSpPr>
        <p:spPr>
          <a:xfrm>
            <a:off x="9103969" y="5032587"/>
            <a:ext cx="157849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i="1" dirty="0">
                <a:solidFill>
                  <a:srgbClr val="0070C0"/>
                </a:solidFill>
                <a:latin typeface="Cambria Math" panose="02040503050406030204" pitchFamily="18" charset="0"/>
                <a:ea typeface="Verdana" panose="020B0604030504040204" pitchFamily="34" charset="0"/>
              </a:rPr>
              <a:t>Value</a:t>
            </a:r>
            <a:endParaRPr lang="ru-RU" sz="3600" i="1" dirty="0">
              <a:solidFill>
                <a:srgbClr val="0070C0"/>
              </a:solidFill>
              <a:latin typeface="Cambria Math" panose="02040503050406030204" pitchFamily="18" charset="0"/>
              <a:ea typeface="Verdana" panose="020B0604030504040204" pitchFamily="34" charset="0"/>
            </a:endParaRP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A3F1899B-70DF-4DF0-B15C-91885F4BE3B3}"/>
              </a:ext>
            </a:extLst>
          </p:cNvPr>
          <p:cNvSpPr/>
          <p:nvPr/>
        </p:nvSpPr>
        <p:spPr>
          <a:xfrm>
            <a:off x="5150049" y="5032588"/>
            <a:ext cx="157849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i="1" dirty="0">
                <a:solidFill>
                  <a:srgbClr val="C00000"/>
                </a:solidFill>
                <a:latin typeface="Cambria Math" panose="02040503050406030204" pitchFamily="18" charset="0"/>
                <a:ea typeface="Verdana" panose="020B0604030504040204" pitchFamily="34" charset="0"/>
              </a:rPr>
              <a:t>Query</a:t>
            </a:r>
            <a:endParaRPr lang="ru-RU" sz="3600" i="1" dirty="0">
              <a:solidFill>
                <a:srgbClr val="C00000"/>
              </a:solidFill>
              <a:latin typeface="Cambria Math" panose="02040503050406030204" pitchFamily="18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6288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" name="Заголовок 1"/>
          <p:cNvSpPr txBox="1">
            <a:spLocks/>
          </p:cNvSpPr>
          <p:nvPr/>
        </p:nvSpPr>
        <p:spPr>
          <a:xfrm>
            <a:off x="1919536" y="873070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Операции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246BB653-826B-41F6-B628-F957D141EB1B}"/>
              </a:ext>
            </a:extLst>
          </p:cNvPr>
          <p:cNvSpPr/>
          <p:nvPr/>
        </p:nvSpPr>
        <p:spPr>
          <a:xfrm>
            <a:off x="3056508" y="1457352"/>
            <a:ext cx="561564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IBM Plex Mono" panose="020B0509050203000203" pitchFamily="49" charset="-52"/>
                <a:cs typeface="Times New Roman" panose="02020603050405020304" pitchFamily="18" charset="0"/>
              </a:rPr>
              <a:t>Скалярное произведение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ED742D48-5574-44F9-B298-F5B24728228A}"/>
                  </a:ext>
                </a:extLst>
              </p:cNvPr>
              <p:cNvSpPr/>
              <p:nvPr/>
            </p:nvSpPr>
            <p:spPr>
              <a:xfrm>
                <a:off x="551384" y="2060848"/>
                <a:ext cx="2576935" cy="76944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  <m:r>
                        <a:rPr lang="en-US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4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4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44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4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ru-RU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ru-RU" sz="4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ED742D48-5574-44F9-B298-F5B2472822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384" y="2060848"/>
                <a:ext cx="2576935" cy="76944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4FF44B42-77A4-4A08-AACA-D0039086F1CA}"/>
                  </a:ext>
                </a:extLst>
              </p:cNvPr>
              <p:cNvSpPr/>
              <p:nvPr/>
            </p:nvSpPr>
            <p:spPr>
              <a:xfrm>
                <a:off x="379331" y="2828312"/>
                <a:ext cx="7355668" cy="19949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  <m:r>
                        <a:rPr lang="en-US" sz="4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4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𝒚</m:t>
                      </m:r>
                      <m:r>
                        <a:rPr lang="en-US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4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𝒚</m:t>
                      </m:r>
                      <m:r>
                        <a:rPr lang="en-US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ru-RU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ru-RU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b>
                            <m:sSubPr>
                              <m:ctrlPr>
                                <a:rPr lang="en-US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en-US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4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ru-RU" sz="44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4FF44B42-77A4-4A08-AACA-D0039086F1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331" y="2828312"/>
                <a:ext cx="7355668" cy="199497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BF90B7D7-2901-46A9-BDD1-7CD1212F5028}"/>
                  </a:ext>
                </a:extLst>
              </p:cNvPr>
              <p:cNvSpPr/>
              <p:nvPr/>
            </p:nvSpPr>
            <p:spPr>
              <a:xfrm>
                <a:off x="4122472" y="2081627"/>
                <a:ext cx="2576935" cy="76944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𝒚</m:t>
                      </m:r>
                      <m:r>
                        <a:rPr lang="en-US" sz="4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4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44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4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sz="4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ru-RU" sz="4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BF90B7D7-2901-46A9-BDD1-7CD1212F50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2472" y="2081627"/>
                <a:ext cx="2576935" cy="76944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486C0281-C1A9-4595-8E1A-3CBE669B975D}"/>
                  </a:ext>
                </a:extLst>
              </p:cNvPr>
              <p:cNvSpPr/>
              <p:nvPr/>
            </p:nvSpPr>
            <p:spPr>
              <a:xfrm>
                <a:off x="360040" y="5132568"/>
                <a:ext cx="9756774" cy="14708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4400" b="1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sz="4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44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4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sz="4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4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sz="4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sz="4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rad>
                    <m:r>
                      <a:rPr lang="en-US" sz="4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4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nary>
                          <m:naryPr>
                            <m:chr m:val="∑"/>
                            <m:ctrlPr>
                              <a:rPr lang="en-US" sz="4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4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4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ru-RU" sz="4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4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4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4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4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4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e>
                    </m:rad>
                    <m:r>
                      <a:rPr lang="en-US" sz="4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4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nary>
                          <m:naryPr>
                            <m:chr m:val="∑"/>
                            <m:ctrlPr>
                              <a:rPr lang="en-US" sz="4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4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4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ru-RU" sz="4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4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bSup>
                              <m:sSubSupPr>
                                <m:ctrlPr>
                                  <a:rPr lang="en-US" sz="4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4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4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sz="4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nary>
                      </m:e>
                    </m:rad>
                  </m:oMath>
                </a14:m>
                <a:endParaRPr lang="ru-RU" sz="44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486C0281-C1A9-4595-8E1A-3CBE669B97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040" y="5132568"/>
                <a:ext cx="9756774" cy="147085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D13A662F-45A5-4C5C-A305-A140F41BEA9C}"/>
              </a:ext>
            </a:extLst>
          </p:cNvPr>
          <p:cNvPicPr>
            <a:picLocks noChangeAspect="1"/>
          </p:cNvPicPr>
          <p:nvPr/>
        </p:nvPicPr>
        <p:blipFill>
          <a:blip r:embed="rId8">
            <a:lum bright="70000" contrast="-70000"/>
          </a:blip>
          <a:stretch>
            <a:fillRect/>
          </a:stretch>
        </p:blipFill>
        <p:spPr>
          <a:xfrm>
            <a:off x="9552384" y="1676184"/>
            <a:ext cx="900066" cy="2816334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06F82591-6302-4846-87AC-EC7BB76E7349}"/>
              </a:ext>
            </a:extLst>
          </p:cNvPr>
          <p:cNvPicPr>
            <a:picLocks noChangeAspect="1"/>
          </p:cNvPicPr>
          <p:nvPr/>
        </p:nvPicPr>
        <p:blipFill>
          <a:blip r:embed="rId9">
            <a:lum bright="70000" contrast="-70000"/>
          </a:blip>
          <a:stretch>
            <a:fillRect/>
          </a:stretch>
        </p:blipFill>
        <p:spPr>
          <a:xfrm>
            <a:off x="11064552" y="1676184"/>
            <a:ext cx="900066" cy="2816334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2B4CBD2E-3B32-437E-9A37-DD5F4B24AB0E}"/>
              </a:ext>
            </a:extLst>
          </p:cNvPr>
          <p:cNvPicPr>
            <a:picLocks noChangeAspect="1"/>
          </p:cNvPicPr>
          <p:nvPr/>
        </p:nvPicPr>
        <p:blipFill>
          <a:blip r:embed="rId10">
            <a:lum bright="70000" contrast="-70000"/>
          </a:blip>
          <a:stretch>
            <a:fillRect/>
          </a:stretch>
        </p:blipFill>
        <p:spPr>
          <a:xfrm>
            <a:off x="10128448" y="4628512"/>
            <a:ext cx="1210725" cy="738247"/>
          </a:xfrm>
          <a:prstGeom prst="rect">
            <a:avLst/>
          </a:prstGeom>
        </p:spPr>
      </p:pic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246BB653-826B-41F6-B628-F957D141EB1B}"/>
              </a:ext>
            </a:extLst>
          </p:cNvPr>
          <p:cNvSpPr/>
          <p:nvPr/>
        </p:nvSpPr>
        <p:spPr>
          <a:xfrm>
            <a:off x="623392" y="4844536"/>
            <a:ext cx="321709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IBM Plex Mono" panose="020B0509050203000203" pitchFamily="49" charset="-52"/>
                <a:cs typeface="Times New Roman" panose="02020603050405020304" pitchFamily="18" charset="0"/>
              </a:rPr>
              <a:t>Норма вектора</a:t>
            </a:r>
          </a:p>
        </p:txBody>
      </p:sp>
    </p:spTree>
    <p:extLst>
      <p:ext uri="{BB962C8B-B14F-4D97-AF65-F5344CB8AC3E}">
        <p14:creationId xmlns:p14="http://schemas.microsoft.com/office/powerpoint/2010/main" val="2275828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14" grpId="0"/>
      <p:bldP spid="15" grpId="0"/>
      <p:bldP spid="16" grpId="0"/>
      <p:bldP spid="17" grpId="0"/>
      <p:bldP spid="21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" name="Заголовок 1"/>
          <p:cNvSpPr txBox="1">
            <a:spLocks/>
          </p:cNvSpPr>
          <p:nvPr/>
        </p:nvSpPr>
        <p:spPr>
          <a:xfrm>
            <a:off x="1919536" y="873070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Операции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246BB653-826B-41F6-B628-F957D141EB1B}"/>
              </a:ext>
            </a:extLst>
          </p:cNvPr>
          <p:cNvSpPr/>
          <p:nvPr/>
        </p:nvSpPr>
        <p:spPr>
          <a:xfrm>
            <a:off x="898524" y="1484784"/>
            <a:ext cx="1129347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IBM Plex Mono" panose="020B0509050203000203" pitchFamily="49" charset="-52"/>
                <a:cs typeface="Times New Roman" panose="02020603050405020304" pitchFamily="18" charset="0"/>
              </a:rPr>
              <a:t>Поэлементное умножение (произведение Адамара)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F9062F8F-D441-43ED-BD45-86CA1A2D51D1}"/>
                  </a:ext>
                </a:extLst>
              </p:cNvPr>
              <p:cNvSpPr/>
              <p:nvPr/>
            </p:nvSpPr>
            <p:spPr>
              <a:xfrm>
                <a:off x="2767212" y="3571894"/>
                <a:ext cx="5059462" cy="9641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𝑨</m:t>
                      </m:r>
                      <m:r>
                        <a:rPr lang="en-US" sz="4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⨀</m:t>
                      </m:r>
                      <m:r>
                        <a:rPr lang="en-US" sz="4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𝑩</m:t>
                      </m:r>
                      <m:r>
                        <a:rPr lang="en-US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4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4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4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4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4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4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sz="4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4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4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ru-RU" sz="44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F9062F8F-D441-43ED-BD45-86CA1A2D51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7212" y="3571894"/>
                <a:ext cx="5059462" cy="9641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1CB3AB81-5BA1-47AC-ACC3-FB4D17DC0F2C}"/>
                  </a:ext>
                </a:extLst>
              </p:cNvPr>
              <p:cNvSpPr/>
              <p:nvPr/>
            </p:nvSpPr>
            <p:spPr>
              <a:xfrm>
                <a:off x="2711624" y="2132856"/>
                <a:ext cx="3497817" cy="9641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𝑨</m:t>
                      </m:r>
                      <m:r>
                        <a:rPr lang="en-US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4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4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ru-RU" sz="4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1CB3AB81-5BA1-47AC-ACC3-FB4D17DC0F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1624" y="2132856"/>
                <a:ext cx="3497817" cy="9641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F62367AB-7954-4BB8-8527-89A3E156FBD5}"/>
                  </a:ext>
                </a:extLst>
              </p:cNvPr>
              <p:cNvSpPr/>
              <p:nvPr/>
            </p:nvSpPr>
            <p:spPr>
              <a:xfrm>
                <a:off x="6658415" y="2108080"/>
                <a:ext cx="3505575" cy="9641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𝑩</m:t>
                      </m:r>
                      <m:r>
                        <a:rPr lang="en-US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4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4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sz="4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4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4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ru-RU" sz="4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F62367AB-7954-4BB8-8527-89A3E156FB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8415" y="2108080"/>
                <a:ext cx="3505575" cy="9641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63F86CD4-3B19-43B1-AB7D-870DD7447FFC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bright="70000" contrast="-70000"/>
          </a:blip>
          <a:stretch>
            <a:fillRect/>
          </a:stretch>
        </p:blipFill>
        <p:spPr>
          <a:xfrm>
            <a:off x="1703512" y="4653136"/>
            <a:ext cx="2089789" cy="170666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5E832E42-1327-4CCD-B330-6D2CA5F7221F}"/>
              </a:ext>
            </a:extLst>
          </p:cNvPr>
          <p:cNvPicPr>
            <a:picLocks noChangeAspect="1"/>
          </p:cNvPicPr>
          <p:nvPr/>
        </p:nvPicPr>
        <p:blipFill>
          <a:blip r:embed="rId8">
            <a:lum bright="70000" contrast="-70000"/>
          </a:blip>
          <a:stretch>
            <a:fillRect/>
          </a:stretch>
        </p:blipFill>
        <p:spPr>
          <a:xfrm>
            <a:off x="4598987" y="4653136"/>
            <a:ext cx="2118148" cy="1729821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7BA1933E-7625-42C8-BF36-8D0D777FA23A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758100" y="4634740"/>
            <a:ext cx="2229187" cy="1820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251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246BB653-826B-41F6-B628-F957D141EB1B}"/>
              </a:ext>
            </a:extLst>
          </p:cNvPr>
          <p:cNvSpPr/>
          <p:nvPr/>
        </p:nvSpPr>
        <p:spPr>
          <a:xfrm>
            <a:off x="2783632" y="1268760"/>
            <a:ext cx="610936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IBM Plex Mono" panose="020B0509050203000203" pitchFamily="49" charset="-52"/>
                <a:cs typeface="Times New Roman" panose="02020603050405020304" pitchFamily="18" charset="0"/>
              </a:rPr>
              <a:t>Транспонирование Матрицы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2AAB2737-6E3B-4520-8F73-C68B9047BCCD}"/>
                  </a:ext>
                </a:extLst>
              </p:cNvPr>
              <p:cNvSpPr/>
              <p:nvPr/>
            </p:nvSpPr>
            <p:spPr>
              <a:xfrm>
                <a:off x="3457393" y="2097716"/>
                <a:ext cx="5485599" cy="923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5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𝑨</m:t>
                      </m:r>
                      <m:r>
                        <a:rPr lang="en-US" sz="5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5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5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54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5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5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5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ru-RU" sz="5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2AAB2737-6E3B-4520-8F73-C68B9047BC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7393" y="2097716"/>
                <a:ext cx="5485599" cy="92333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5AFD9BC9-ACF6-4DC6-9210-D94B074833CA}"/>
                  </a:ext>
                </a:extLst>
              </p:cNvPr>
              <p:cNvSpPr/>
              <p:nvPr/>
            </p:nvSpPr>
            <p:spPr>
              <a:xfrm>
                <a:off x="-528736" y="1988840"/>
                <a:ext cx="6459189" cy="9902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5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𝑨</m:t>
                      </m:r>
                      <m:r>
                        <a:rPr lang="en-US" sz="5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5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5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5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5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5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ru-RU" sz="5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5AFD9BC9-ACF6-4DC6-9210-D94B074833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28736" y="1988840"/>
                <a:ext cx="6459189" cy="99020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B308A139-6457-4C03-AAAA-91C1CE02274B}"/>
                  </a:ext>
                </a:extLst>
              </p:cNvPr>
              <p:cNvSpPr/>
              <p:nvPr/>
            </p:nvSpPr>
            <p:spPr>
              <a:xfrm>
                <a:off x="3634805" y="3218330"/>
                <a:ext cx="5485599" cy="923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5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5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𝑨</m:t>
                          </m:r>
                        </m:e>
                        <m:sup>
                          <m:r>
                            <a:rPr lang="en-US" sz="5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5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5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54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5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5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5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</m:sSup>
                    </m:oMath>
                  </m:oMathPara>
                </a14:m>
                <a:endParaRPr lang="ru-RU" sz="5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B308A139-6457-4C03-AAAA-91C1CE0227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4805" y="3218330"/>
                <a:ext cx="5485599" cy="92333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B742D433-075A-487B-859F-FB1831D3D251}"/>
                  </a:ext>
                </a:extLst>
              </p:cNvPr>
              <p:cNvSpPr/>
              <p:nvPr/>
            </p:nvSpPr>
            <p:spPr>
              <a:xfrm>
                <a:off x="-832588" y="3200066"/>
                <a:ext cx="7214961" cy="100732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5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5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𝑨</m:t>
                          </m:r>
                        </m:e>
                        <m:sup>
                          <m:r>
                            <a:rPr lang="en-US" sz="5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5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5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5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5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5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𝑗𝑖</m:t>
                          </m:r>
                        </m:sub>
                      </m:sSub>
                      <m:r>
                        <a:rPr lang="en-US" sz="5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ru-RU" sz="5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B742D433-075A-487B-859F-FB1831D3D2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832588" y="3200066"/>
                <a:ext cx="7214961" cy="100732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809DB519-D5A9-4D70-BD66-A882E4B499C6}"/>
                  </a:ext>
                </a:extLst>
              </p:cNvPr>
              <p:cNvSpPr/>
              <p:nvPr/>
            </p:nvSpPr>
            <p:spPr>
              <a:xfrm>
                <a:off x="6731698" y="2559381"/>
                <a:ext cx="6018312" cy="923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5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5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𝑨</m:t>
                          </m:r>
                        </m:e>
                        <m:sup>
                          <m:r>
                            <a:rPr lang="en-US" sz="5400" b="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sz="5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5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5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𝑨</m:t>
                      </m:r>
                    </m:oMath>
                  </m:oMathPara>
                </a14:m>
                <a:endParaRPr lang="ru-RU" sz="54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809DB519-D5A9-4D70-BD66-A882E4B499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1698" y="2559381"/>
                <a:ext cx="6018312" cy="92333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D319AAC7-91A8-4C14-9A7F-0DFCE820F0FA}"/>
              </a:ext>
            </a:extLst>
          </p:cNvPr>
          <p:cNvPicPr>
            <a:picLocks noChangeAspect="1"/>
          </p:cNvPicPr>
          <p:nvPr/>
        </p:nvPicPr>
        <p:blipFill>
          <a:blip r:embed="rId9">
            <a:lum bright="70000" contrast="-70000"/>
          </a:blip>
          <a:stretch>
            <a:fillRect/>
          </a:stretch>
        </p:blipFill>
        <p:spPr>
          <a:xfrm>
            <a:off x="592071" y="4141660"/>
            <a:ext cx="1618075" cy="2588920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1DDAA794-D208-40BD-A3C7-01F2D24F435A}"/>
              </a:ext>
            </a:extLst>
          </p:cNvPr>
          <p:cNvPicPr>
            <a:picLocks noChangeAspect="1"/>
          </p:cNvPicPr>
          <p:nvPr/>
        </p:nvPicPr>
        <p:blipFill>
          <a:blip r:embed="rId10">
            <a:lum bright="70000" contrast="-70000"/>
          </a:blip>
          <a:stretch>
            <a:fillRect/>
          </a:stretch>
        </p:blipFill>
        <p:spPr>
          <a:xfrm>
            <a:off x="8663315" y="4639411"/>
            <a:ext cx="3140990" cy="1304309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0EE3EA24-A6D3-82EC-82B4-1440F294E4CA}"/>
              </a:ext>
            </a:extLst>
          </p:cNvPr>
          <p:cNvPicPr>
            <a:picLocks noChangeAspect="1"/>
          </p:cNvPicPr>
          <p:nvPr/>
        </p:nvPicPr>
        <p:blipFill>
          <a:blip r:embed="rId9">
            <a:lum bright="70000" contrast="-70000"/>
          </a:blip>
          <a:stretch>
            <a:fillRect/>
          </a:stretch>
        </p:blipFill>
        <p:spPr>
          <a:xfrm>
            <a:off x="4892051" y="4141660"/>
            <a:ext cx="1618075" cy="2588920"/>
          </a:xfrm>
          <a:prstGeom prst="rect">
            <a:avLst/>
          </a:prstGeom>
        </p:spPr>
      </p:pic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1435C0A4-2EC5-4328-1399-7978E4366DAB}"/>
              </a:ext>
            </a:extLst>
          </p:cNvPr>
          <p:cNvCxnSpPr/>
          <p:nvPr/>
        </p:nvCxnSpPr>
        <p:spPr>
          <a:xfrm>
            <a:off x="4750904" y="4141660"/>
            <a:ext cx="1626700" cy="26124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6980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" name="Заголовок 1"/>
          <p:cNvSpPr txBox="1">
            <a:spLocks/>
          </p:cNvSpPr>
          <p:nvPr/>
        </p:nvSpPr>
        <p:spPr>
          <a:xfrm>
            <a:off x="1919536" y="873070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Операции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246BB653-826B-41F6-B628-F957D141EB1B}"/>
              </a:ext>
            </a:extLst>
          </p:cNvPr>
          <p:cNvSpPr/>
          <p:nvPr/>
        </p:nvSpPr>
        <p:spPr>
          <a:xfrm>
            <a:off x="3791744" y="1442492"/>
            <a:ext cx="413446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IBM Plex Mono" panose="020B0509050203000203" pitchFamily="49" charset="-52"/>
                <a:cs typeface="Times New Roman" panose="02020603050405020304" pitchFamily="18" charset="0"/>
              </a:rPr>
              <a:t>«Деление Матриц»</a:t>
            </a:r>
            <a:endParaRPr lang="ru-RU" sz="3200" b="1" dirty="0">
              <a:solidFill>
                <a:schemeClr val="bg1"/>
              </a:solidFill>
              <a:latin typeface="IBM Plex Mono" panose="020B0509050203000203" pitchFamily="49" charset="-5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DFE98D72-8DF8-45B6-8EA1-2D5FC9EF8DE8}"/>
                  </a:ext>
                </a:extLst>
              </p:cNvPr>
              <p:cNvSpPr/>
              <p:nvPr/>
            </p:nvSpPr>
            <p:spPr>
              <a:xfrm>
                <a:off x="373460" y="2340992"/>
                <a:ext cx="11396992" cy="122527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7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𝑨</m:t>
                      </m:r>
                      <m:r>
                        <a:rPr lang="ru-RU" sz="7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sz="7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7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𝑨</m:t>
                          </m:r>
                        </m:e>
                        <m:sup>
                          <m:r>
                            <a:rPr lang="en-US" sz="7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7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r>
                        <a:rPr lang="en-US" sz="72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7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7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𝑨</m:t>
                          </m:r>
                        </m:e>
                        <m:sup>
                          <m:r>
                            <a:rPr lang="en-US" sz="7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7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r>
                        <a:rPr lang="ru-RU" sz="72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sz="72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𝑨</m:t>
                      </m:r>
                      <m:r>
                        <a:rPr lang="ru-RU" sz="7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7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𝑰</m:t>
                      </m:r>
                    </m:oMath>
                  </m:oMathPara>
                </a14:m>
                <a:endParaRPr lang="ru-RU" sz="7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DFE98D72-8DF8-45B6-8EA1-2D5FC9EF8D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460" y="2340992"/>
                <a:ext cx="11396992" cy="122527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246BB653-826B-41F6-B628-F957D141EB1B}"/>
              </a:ext>
            </a:extLst>
          </p:cNvPr>
          <p:cNvSpPr/>
          <p:nvPr/>
        </p:nvSpPr>
        <p:spPr>
          <a:xfrm>
            <a:off x="3808636" y="2001788"/>
            <a:ext cx="413446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IBM Plex Mono" panose="020B0509050203000203" pitchFamily="49" charset="-52"/>
                <a:cs typeface="Times New Roman" panose="02020603050405020304" pitchFamily="18" charset="0"/>
              </a:rPr>
              <a:t>Обратная Матрица</a:t>
            </a:r>
            <a:endParaRPr lang="ru-RU" sz="3200" b="1" dirty="0">
              <a:solidFill>
                <a:schemeClr val="bg1"/>
              </a:solidFill>
              <a:latin typeface="IBM Plex Mono" panose="020B0509050203000203" pitchFamily="49" charset="-52"/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887221C2-EB6B-4DBB-8411-BEB4CEA934EC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</a:blip>
          <a:stretch>
            <a:fillRect/>
          </a:stretch>
        </p:blipFill>
        <p:spPr>
          <a:xfrm>
            <a:off x="1801353" y="4105796"/>
            <a:ext cx="3088147" cy="248622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06649397-AB3C-48CA-BAAD-CF7916C3C41D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</a:blip>
          <a:stretch>
            <a:fillRect/>
          </a:stretch>
        </p:blipFill>
        <p:spPr>
          <a:xfrm>
            <a:off x="8109885" y="4121671"/>
            <a:ext cx="3088147" cy="2486220"/>
          </a:xfrm>
          <a:prstGeom prst="rect">
            <a:avLst/>
          </a:prstGeom>
        </p:spPr>
      </p:pic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2B7F96CE-EC31-4407-A904-9D69546874FB}"/>
              </a:ext>
            </a:extLst>
          </p:cNvPr>
          <p:cNvSpPr/>
          <p:nvPr/>
        </p:nvSpPr>
        <p:spPr>
          <a:xfrm>
            <a:off x="254687" y="3455069"/>
            <a:ext cx="573105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IBM Plex Mono" panose="020B0509050203000203" pitchFamily="49" charset="-52"/>
                <a:cs typeface="Times New Roman" panose="02020603050405020304" pitchFamily="18" charset="0"/>
              </a:rPr>
              <a:t>Диагональная Матрица</a:t>
            </a:r>
            <a:endParaRPr lang="ru-RU" sz="3600" dirty="0">
              <a:solidFill>
                <a:schemeClr val="bg1"/>
              </a:solidFill>
              <a:latin typeface="IBM Plex Mono" panose="020B0509050203000203" pitchFamily="49" charset="-52"/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34BAF08A-F71D-47E5-922E-7AFE486B5D68}"/>
              </a:ext>
            </a:extLst>
          </p:cNvPr>
          <p:cNvSpPr/>
          <p:nvPr/>
        </p:nvSpPr>
        <p:spPr>
          <a:xfrm>
            <a:off x="7014734" y="3442980"/>
            <a:ext cx="489909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IBM Plex Mono" panose="020B0509050203000203" pitchFamily="49" charset="-52"/>
                <a:cs typeface="Times New Roman" panose="02020603050405020304" pitchFamily="18" charset="0"/>
              </a:rPr>
              <a:t>Единичная Матрица</a:t>
            </a:r>
            <a:endParaRPr lang="ru-RU" sz="3600" dirty="0">
              <a:solidFill>
                <a:schemeClr val="bg1"/>
              </a:solidFill>
              <a:latin typeface="IBM Plex Mono" panose="020B0509050203000203" pitchFamily="49" charset="-5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866BB46-BCB1-4ADD-9BA7-05D151DB9097}"/>
                  </a:ext>
                </a:extLst>
              </p:cNvPr>
              <p:cNvSpPr txBox="1"/>
              <p:nvPr/>
            </p:nvSpPr>
            <p:spPr>
              <a:xfrm>
                <a:off x="5566420" y="4720084"/>
                <a:ext cx="1330051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7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𝑰</m:t>
                      </m:r>
                    </m:oMath>
                  </m:oMathPara>
                </a14:m>
                <a:endParaRPr lang="ru-RU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866BB46-BCB1-4ADD-9BA7-05D151DB90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6420" y="4720084"/>
                <a:ext cx="1330051" cy="120032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99764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7" grpId="0"/>
      <p:bldP spid="8" grpId="0"/>
      <p:bldP spid="9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" name="Заголовок 1"/>
          <p:cNvSpPr txBox="1">
            <a:spLocks/>
          </p:cNvSpPr>
          <p:nvPr/>
        </p:nvSpPr>
        <p:spPr>
          <a:xfrm>
            <a:off x="1754436" y="682570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Операции</a:t>
            </a:r>
          </a:p>
        </p:txBody>
      </p:sp>
      <p:cxnSp>
        <p:nvCxnSpPr>
          <p:cNvPr id="15" name="Прямая со стрелкой 14">
            <a:extLst>
              <a:ext uri="{FF2B5EF4-FFF2-40B4-BE49-F238E27FC236}">
                <a16:creationId xmlns:a16="http://schemas.microsoft.com/office/drawing/2014/main" id="{915C51F8-ACD0-4F11-8D8F-3DC562366A61}"/>
              </a:ext>
            </a:extLst>
          </p:cNvPr>
          <p:cNvCxnSpPr>
            <a:cxnSpLocks/>
          </p:cNvCxnSpPr>
          <p:nvPr/>
        </p:nvCxnSpPr>
        <p:spPr>
          <a:xfrm>
            <a:off x="7313927" y="4656671"/>
            <a:ext cx="2088232" cy="1730081"/>
          </a:xfrm>
          <a:prstGeom prst="straightConnector1">
            <a:avLst/>
          </a:prstGeom>
          <a:ln w="19050">
            <a:solidFill>
              <a:srgbClr val="FFFF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 стрелкой 15">
            <a:extLst>
              <a:ext uri="{FF2B5EF4-FFF2-40B4-BE49-F238E27FC236}">
                <a16:creationId xmlns:a16="http://schemas.microsoft.com/office/drawing/2014/main" id="{C20E26FA-9905-47E6-9510-7625BB76F48F}"/>
              </a:ext>
            </a:extLst>
          </p:cNvPr>
          <p:cNvCxnSpPr>
            <a:cxnSpLocks/>
          </p:cNvCxnSpPr>
          <p:nvPr/>
        </p:nvCxnSpPr>
        <p:spPr>
          <a:xfrm flipV="1">
            <a:off x="10026559" y="2506629"/>
            <a:ext cx="0" cy="2592288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 стрелкой 16">
            <a:extLst>
              <a:ext uri="{FF2B5EF4-FFF2-40B4-BE49-F238E27FC236}">
                <a16:creationId xmlns:a16="http://schemas.microsoft.com/office/drawing/2014/main" id="{2936CA05-B2BC-4BB4-8718-6CB59BC391DA}"/>
              </a:ext>
            </a:extLst>
          </p:cNvPr>
          <p:cNvCxnSpPr>
            <a:cxnSpLocks/>
          </p:cNvCxnSpPr>
          <p:nvPr/>
        </p:nvCxnSpPr>
        <p:spPr>
          <a:xfrm>
            <a:off x="8810139" y="4234821"/>
            <a:ext cx="3528392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 стрелкой 17">
            <a:extLst>
              <a:ext uri="{FF2B5EF4-FFF2-40B4-BE49-F238E27FC236}">
                <a16:creationId xmlns:a16="http://schemas.microsoft.com/office/drawing/2014/main" id="{4FCBD2E2-3554-420B-B491-7D641992941E}"/>
              </a:ext>
            </a:extLst>
          </p:cNvPr>
          <p:cNvCxnSpPr>
            <a:cxnSpLocks/>
          </p:cNvCxnSpPr>
          <p:nvPr/>
        </p:nvCxnSpPr>
        <p:spPr>
          <a:xfrm flipV="1">
            <a:off x="8234695" y="3658717"/>
            <a:ext cx="0" cy="2592288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 стрелкой 18">
            <a:extLst>
              <a:ext uri="{FF2B5EF4-FFF2-40B4-BE49-F238E27FC236}">
                <a16:creationId xmlns:a16="http://schemas.microsoft.com/office/drawing/2014/main" id="{52D980E0-5012-42E1-B903-FD32CDF53DE8}"/>
              </a:ext>
            </a:extLst>
          </p:cNvPr>
          <p:cNvCxnSpPr>
            <a:cxnSpLocks/>
          </p:cNvCxnSpPr>
          <p:nvPr/>
        </p:nvCxnSpPr>
        <p:spPr>
          <a:xfrm>
            <a:off x="7018275" y="5386909"/>
            <a:ext cx="3528392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 стрелкой 19">
            <a:extLst>
              <a:ext uri="{FF2B5EF4-FFF2-40B4-BE49-F238E27FC236}">
                <a16:creationId xmlns:a16="http://schemas.microsoft.com/office/drawing/2014/main" id="{C66FE07A-6022-44B6-BA70-E956361B1C1D}"/>
              </a:ext>
            </a:extLst>
          </p:cNvPr>
          <p:cNvCxnSpPr>
            <a:cxnSpLocks/>
          </p:cNvCxnSpPr>
          <p:nvPr/>
        </p:nvCxnSpPr>
        <p:spPr>
          <a:xfrm flipV="1">
            <a:off x="10025939" y="3154821"/>
            <a:ext cx="0" cy="108000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 стрелкой 20">
            <a:extLst>
              <a:ext uri="{FF2B5EF4-FFF2-40B4-BE49-F238E27FC236}">
                <a16:creationId xmlns:a16="http://schemas.microsoft.com/office/drawing/2014/main" id="{D2FBB8CD-F96A-4DB4-B246-CB8C108B950D}"/>
              </a:ext>
            </a:extLst>
          </p:cNvPr>
          <p:cNvCxnSpPr>
            <a:cxnSpLocks/>
          </p:cNvCxnSpPr>
          <p:nvPr/>
        </p:nvCxnSpPr>
        <p:spPr>
          <a:xfrm>
            <a:off x="10028128" y="4234821"/>
            <a:ext cx="720000" cy="0"/>
          </a:xfrm>
          <a:prstGeom prst="straightConnector1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DB64F2B-E732-464B-8B22-835E8AA86C2A}"/>
                  </a:ext>
                </a:extLst>
              </p:cNvPr>
              <p:cNvSpPr txBox="1"/>
              <p:nvPr/>
            </p:nvSpPr>
            <p:spPr>
              <a:xfrm>
                <a:off x="695400" y="1556792"/>
                <a:ext cx="4487669" cy="169360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6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6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6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66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sz="66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66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66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sz="66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DB64F2B-E732-464B-8B22-835E8AA86C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400" y="1556792"/>
                <a:ext cx="4487669" cy="169360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Прямая со стрелкой 22">
            <a:extLst>
              <a:ext uri="{FF2B5EF4-FFF2-40B4-BE49-F238E27FC236}">
                <a16:creationId xmlns:a16="http://schemas.microsoft.com/office/drawing/2014/main" id="{E2F023A2-9436-49A2-8BD4-FEF16DB9C402}"/>
              </a:ext>
            </a:extLst>
          </p:cNvPr>
          <p:cNvCxnSpPr>
            <a:cxnSpLocks/>
          </p:cNvCxnSpPr>
          <p:nvPr/>
        </p:nvCxnSpPr>
        <p:spPr>
          <a:xfrm flipV="1">
            <a:off x="10025939" y="3874821"/>
            <a:ext cx="0" cy="360000"/>
          </a:xfrm>
          <a:prstGeom prst="straightConnector1">
            <a:avLst/>
          </a:prstGeom>
          <a:ln w="28575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 стрелкой 23">
            <a:extLst>
              <a:ext uri="{FF2B5EF4-FFF2-40B4-BE49-F238E27FC236}">
                <a16:creationId xmlns:a16="http://schemas.microsoft.com/office/drawing/2014/main" id="{1F64D91E-59F1-48F2-A8E1-68F59AFFA320}"/>
              </a:ext>
            </a:extLst>
          </p:cNvPr>
          <p:cNvCxnSpPr>
            <a:cxnSpLocks/>
          </p:cNvCxnSpPr>
          <p:nvPr/>
        </p:nvCxnSpPr>
        <p:spPr>
          <a:xfrm>
            <a:off x="10026559" y="4257566"/>
            <a:ext cx="360000" cy="0"/>
          </a:xfrm>
          <a:prstGeom prst="straightConnector1">
            <a:avLst/>
          </a:prstGeom>
          <a:ln w="28575">
            <a:solidFill>
              <a:srgbClr val="00B05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3C54083-C3CE-4F0A-815D-374827F6E022}"/>
                  </a:ext>
                </a:extLst>
              </p:cNvPr>
              <p:cNvSpPr txBox="1"/>
              <p:nvPr/>
            </p:nvSpPr>
            <p:spPr>
              <a:xfrm>
                <a:off x="673235" y="3514741"/>
                <a:ext cx="4487669" cy="169360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6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6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6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66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sz="66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66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66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sz="66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3C54083-C3CE-4F0A-815D-374827F6E0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235" y="3514741"/>
                <a:ext cx="4487669" cy="169360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Прямая со стрелкой 25">
            <a:extLst>
              <a:ext uri="{FF2B5EF4-FFF2-40B4-BE49-F238E27FC236}">
                <a16:creationId xmlns:a16="http://schemas.microsoft.com/office/drawing/2014/main" id="{F510BF0D-5754-40E6-B041-86CD8BC86FAA}"/>
              </a:ext>
            </a:extLst>
          </p:cNvPr>
          <p:cNvCxnSpPr>
            <a:cxnSpLocks/>
          </p:cNvCxnSpPr>
          <p:nvPr/>
        </p:nvCxnSpPr>
        <p:spPr>
          <a:xfrm flipV="1">
            <a:off x="10025939" y="3874822"/>
            <a:ext cx="722189" cy="342342"/>
          </a:xfrm>
          <a:prstGeom prst="straightConnector1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7B43FCA-AF69-4AF6-B6E1-2A496371994F}"/>
                  </a:ext>
                </a:extLst>
              </p:cNvPr>
              <p:cNvSpPr txBox="1"/>
              <p:nvPr/>
            </p:nvSpPr>
            <p:spPr>
              <a:xfrm>
                <a:off x="5065723" y="1498517"/>
                <a:ext cx="4487669" cy="184755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7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7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7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72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72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sz="72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72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72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sz="72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7B43FCA-AF69-4AF6-B6E1-2A49637199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5723" y="1498517"/>
                <a:ext cx="4487669" cy="184755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Прямая со стрелкой 27">
            <a:extLst>
              <a:ext uri="{FF2B5EF4-FFF2-40B4-BE49-F238E27FC236}">
                <a16:creationId xmlns:a16="http://schemas.microsoft.com/office/drawing/2014/main" id="{22DF172A-56E0-4FF9-8386-58696C68481A}"/>
              </a:ext>
            </a:extLst>
          </p:cNvPr>
          <p:cNvCxnSpPr>
            <a:cxnSpLocks/>
          </p:cNvCxnSpPr>
          <p:nvPr/>
        </p:nvCxnSpPr>
        <p:spPr>
          <a:xfrm flipV="1">
            <a:off x="10045901" y="3154821"/>
            <a:ext cx="702227" cy="1155622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 стрелкой 28">
            <a:extLst>
              <a:ext uri="{FF2B5EF4-FFF2-40B4-BE49-F238E27FC236}">
                <a16:creationId xmlns:a16="http://schemas.microsoft.com/office/drawing/2014/main" id="{7602F0BE-8FD6-458E-BE9E-CD068EA32846}"/>
              </a:ext>
            </a:extLst>
          </p:cNvPr>
          <p:cNvCxnSpPr>
            <a:cxnSpLocks/>
          </p:cNvCxnSpPr>
          <p:nvPr/>
        </p:nvCxnSpPr>
        <p:spPr>
          <a:xfrm flipH="1" flipV="1">
            <a:off x="7597140" y="4884420"/>
            <a:ext cx="644341" cy="525521"/>
          </a:xfrm>
          <a:prstGeom prst="straightConnector1">
            <a:avLst/>
          </a:prstGeom>
          <a:ln w="28575">
            <a:solidFill>
              <a:srgbClr val="FFC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Прямая со стрелкой 29">
            <a:extLst>
              <a:ext uri="{FF2B5EF4-FFF2-40B4-BE49-F238E27FC236}">
                <a16:creationId xmlns:a16="http://schemas.microsoft.com/office/drawing/2014/main" id="{EB44A71B-E8DE-4208-9C97-12BBADF9EE5E}"/>
              </a:ext>
            </a:extLst>
          </p:cNvPr>
          <p:cNvCxnSpPr>
            <a:cxnSpLocks/>
          </p:cNvCxnSpPr>
          <p:nvPr/>
        </p:nvCxnSpPr>
        <p:spPr>
          <a:xfrm flipV="1">
            <a:off x="8234075" y="4306909"/>
            <a:ext cx="0" cy="108000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Прямая со стрелкой 30">
            <a:extLst>
              <a:ext uri="{FF2B5EF4-FFF2-40B4-BE49-F238E27FC236}">
                <a16:creationId xmlns:a16="http://schemas.microsoft.com/office/drawing/2014/main" id="{4734A092-6513-4264-A58D-00A50353FC00}"/>
              </a:ext>
            </a:extLst>
          </p:cNvPr>
          <p:cNvCxnSpPr>
            <a:cxnSpLocks/>
          </p:cNvCxnSpPr>
          <p:nvPr/>
        </p:nvCxnSpPr>
        <p:spPr>
          <a:xfrm flipV="1">
            <a:off x="8234075" y="5026909"/>
            <a:ext cx="0" cy="360000"/>
          </a:xfrm>
          <a:prstGeom prst="straightConnector1">
            <a:avLst/>
          </a:prstGeom>
          <a:ln w="28575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Прямая со стрелкой 31">
            <a:extLst>
              <a:ext uri="{FF2B5EF4-FFF2-40B4-BE49-F238E27FC236}">
                <a16:creationId xmlns:a16="http://schemas.microsoft.com/office/drawing/2014/main" id="{7A50EB3F-35EE-4BD6-8557-74B643759FD6}"/>
              </a:ext>
            </a:extLst>
          </p:cNvPr>
          <p:cNvCxnSpPr>
            <a:cxnSpLocks/>
          </p:cNvCxnSpPr>
          <p:nvPr/>
        </p:nvCxnSpPr>
        <p:spPr>
          <a:xfrm>
            <a:off x="8234695" y="5409654"/>
            <a:ext cx="360000" cy="0"/>
          </a:xfrm>
          <a:prstGeom prst="straightConnector1">
            <a:avLst/>
          </a:prstGeom>
          <a:ln w="28575">
            <a:solidFill>
              <a:srgbClr val="00B05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Прямая со стрелкой 32">
            <a:extLst>
              <a:ext uri="{FF2B5EF4-FFF2-40B4-BE49-F238E27FC236}">
                <a16:creationId xmlns:a16="http://schemas.microsoft.com/office/drawing/2014/main" id="{1A03FD33-F31E-4CF2-B450-575808867054}"/>
              </a:ext>
            </a:extLst>
          </p:cNvPr>
          <p:cNvCxnSpPr>
            <a:cxnSpLocks/>
          </p:cNvCxnSpPr>
          <p:nvPr/>
        </p:nvCxnSpPr>
        <p:spPr>
          <a:xfrm flipV="1">
            <a:off x="8234075" y="5026909"/>
            <a:ext cx="722189" cy="342343"/>
          </a:xfrm>
          <a:prstGeom prst="straightConnector1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Прямая со стрелкой 33">
            <a:extLst>
              <a:ext uri="{FF2B5EF4-FFF2-40B4-BE49-F238E27FC236}">
                <a16:creationId xmlns:a16="http://schemas.microsoft.com/office/drawing/2014/main" id="{C170046A-FDEB-40A3-8C75-993FD17994E4}"/>
              </a:ext>
            </a:extLst>
          </p:cNvPr>
          <p:cNvCxnSpPr>
            <a:cxnSpLocks/>
          </p:cNvCxnSpPr>
          <p:nvPr/>
        </p:nvCxnSpPr>
        <p:spPr>
          <a:xfrm flipH="1" flipV="1">
            <a:off x="7940040" y="5166360"/>
            <a:ext cx="301655" cy="289014"/>
          </a:xfrm>
          <a:prstGeom prst="straightConnector1">
            <a:avLst/>
          </a:prstGeom>
          <a:ln w="28575">
            <a:solidFill>
              <a:srgbClr val="FFFF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Прямоугольник 34">
                <a:extLst>
                  <a:ext uri="{FF2B5EF4-FFF2-40B4-BE49-F238E27FC236}">
                    <a16:creationId xmlns:a16="http://schemas.microsoft.com/office/drawing/2014/main" id="{2F253D57-3139-4150-87FC-99C566EFCE2C}"/>
                  </a:ext>
                </a:extLst>
              </p:cNvPr>
              <p:cNvSpPr/>
              <p:nvPr/>
            </p:nvSpPr>
            <p:spPr>
              <a:xfrm>
                <a:off x="5065723" y="3730765"/>
                <a:ext cx="2895343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5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𝑨</m:t>
                      </m:r>
                      <m:acc>
                        <m:accPr>
                          <m:chr m:val="⃗"/>
                          <m:ctrlPr>
                            <a:rPr lang="el-GR" sz="5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l-GR" sz="5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ν</m:t>
                          </m:r>
                        </m:e>
                      </m:acc>
                      <m:r>
                        <a:rPr lang="ru-RU" sz="5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>
                        <m:rPr>
                          <m:sty m:val="p"/>
                        </m:rPr>
                        <a:rPr lang="el-GR" sz="5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λ</m:t>
                      </m:r>
                      <m:acc>
                        <m:accPr>
                          <m:chr m:val="⃗"/>
                          <m:ctrlPr>
                            <a:rPr lang="el-GR" sz="5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l-GR" sz="5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ν</m:t>
                          </m:r>
                        </m:e>
                      </m:acc>
                    </m:oMath>
                  </m:oMathPara>
                </a14:m>
                <a:endParaRPr lang="ru-RU" sz="4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5" name="Прямоугольник 34">
                <a:extLst>
                  <a:ext uri="{FF2B5EF4-FFF2-40B4-BE49-F238E27FC236}">
                    <a16:creationId xmlns:a16="http://schemas.microsoft.com/office/drawing/2014/main" id="{2F253D57-3139-4150-87FC-99C566EFCE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5723" y="3730765"/>
                <a:ext cx="2895343" cy="92333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Прямоугольник 35">
                <a:extLst>
                  <a:ext uri="{FF2B5EF4-FFF2-40B4-BE49-F238E27FC236}">
                    <a16:creationId xmlns:a16="http://schemas.microsoft.com/office/drawing/2014/main" id="{3FB9E136-1DCF-414B-8BF5-52A7FC256164}"/>
                  </a:ext>
                </a:extLst>
              </p:cNvPr>
              <p:cNvSpPr/>
              <p:nvPr/>
            </p:nvSpPr>
            <p:spPr>
              <a:xfrm>
                <a:off x="410153" y="6073349"/>
                <a:ext cx="6432145" cy="5132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ru-RU" sz="28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l-GR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ru-RU" sz="2400" dirty="0">
                    <a:solidFill>
                      <a:schemeClr val="bg1"/>
                    </a:solidFill>
                  </a:rPr>
                  <a:t> </a:t>
                </a:r>
                <a:r>
                  <a:rPr lang="ru-RU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Собственные значения (</a:t>
                </a:r>
                <a:r>
                  <a:rPr lang="en-US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Eigenvalues</a:t>
                </a:r>
                <a:r>
                  <a:rPr lang="ru-RU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)</a:t>
                </a:r>
                <a:endParaRPr lang="ru-RU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6" name="Прямоугольник 35">
                <a:extLst>
                  <a:ext uri="{FF2B5EF4-FFF2-40B4-BE49-F238E27FC236}">
                    <a16:creationId xmlns:a16="http://schemas.microsoft.com/office/drawing/2014/main" id="{3FB9E136-1DCF-414B-8BF5-52A7FC2561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153" y="6073349"/>
                <a:ext cx="6432145" cy="513282"/>
              </a:xfrm>
              <a:prstGeom prst="rect">
                <a:avLst/>
              </a:prstGeom>
              <a:blipFill>
                <a:blip r:embed="rId8"/>
                <a:stretch>
                  <a:fillRect t="-3571" r="-948" b="-2261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Прямоугольник 37">
                <a:extLst>
                  <a:ext uri="{FF2B5EF4-FFF2-40B4-BE49-F238E27FC236}">
                    <a16:creationId xmlns:a16="http://schemas.microsoft.com/office/drawing/2014/main" id="{138E99F6-E829-408D-991D-A55F196CA11A}"/>
                  </a:ext>
                </a:extLst>
              </p:cNvPr>
              <p:cNvSpPr/>
              <p:nvPr/>
            </p:nvSpPr>
            <p:spPr>
              <a:xfrm>
                <a:off x="507773" y="5224230"/>
                <a:ext cx="636815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l-GR" sz="28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l-GR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ν</m:t>
                        </m:r>
                      </m:e>
                    </m:acc>
                  </m:oMath>
                </a14:m>
                <a:r>
                  <a:rPr lang="en-US" sz="2800" b="1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</a:t>
                </a:r>
                <a:r>
                  <a:rPr lang="ru-RU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Собственные векторы (</a:t>
                </a:r>
                <a:r>
                  <a:rPr lang="en-US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Eigenvectors</a:t>
                </a:r>
                <a:r>
                  <a:rPr lang="ru-RU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)</a:t>
                </a:r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8" name="Прямоугольник 37">
                <a:extLst>
                  <a:ext uri="{FF2B5EF4-FFF2-40B4-BE49-F238E27FC236}">
                    <a16:creationId xmlns:a16="http://schemas.microsoft.com/office/drawing/2014/main" id="{138E99F6-E829-408D-991D-A55F196CA1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773" y="5224230"/>
                <a:ext cx="6368154" cy="523220"/>
              </a:xfrm>
              <a:prstGeom prst="rect">
                <a:avLst/>
              </a:prstGeom>
              <a:blipFill>
                <a:blip r:embed="rId9"/>
                <a:stretch>
                  <a:fillRect t="-1163" r="-861" b="-2209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50895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22" grpId="0"/>
      <p:bldP spid="22" grpId="1"/>
      <p:bldP spid="25" grpId="0"/>
      <p:bldP spid="25" grpId="1"/>
      <p:bldP spid="25" grpId="2"/>
      <p:bldP spid="27" grpId="0"/>
      <p:bldP spid="27" grpId="1"/>
      <p:bldP spid="35" grpId="0"/>
      <p:bldP spid="36" grpId="0"/>
      <p:bldP spid="38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7"/>
          <p:cNvSpPr txBox="1"/>
          <p:nvPr/>
        </p:nvSpPr>
        <p:spPr>
          <a:xfrm>
            <a:off x="1400205" y="1918861"/>
            <a:ext cx="7055287" cy="4711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В предыдущей серии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Данные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Основы Линейной Алгебры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Математический анализ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Рефлексия</a:t>
            </a:r>
          </a:p>
        </p:txBody>
      </p:sp>
      <p:sp>
        <p:nvSpPr>
          <p:cNvPr id="164" name="Google Shape;164;p27"/>
          <p:cNvSpPr txBox="1"/>
          <p:nvPr/>
        </p:nvSpPr>
        <p:spPr>
          <a:xfrm>
            <a:off x="799394" y="800509"/>
            <a:ext cx="5320418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План</a:t>
            </a:r>
            <a:r>
              <a:rPr lang="en-US" sz="2394" dirty="0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вебинара</a:t>
            </a:r>
            <a:endParaRPr sz="2394" dirty="0">
              <a:solidFill>
                <a:srgbClr val="01C60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65" name="Google Shape;165;p27"/>
          <p:cNvSpPr/>
          <p:nvPr/>
        </p:nvSpPr>
        <p:spPr>
          <a:xfrm>
            <a:off x="751918" y="2160578"/>
            <a:ext cx="390417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00" y="72"/>
                </a:moveTo>
                <a:cubicBezTo>
                  <a:pt x="140" y="72"/>
                  <a:pt x="140" y="72"/>
                  <a:pt x="140" y="72"/>
                </a:cubicBezTo>
                <a:cubicBezTo>
                  <a:pt x="142" y="72"/>
                  <a:pt x="144" y="70"/>
                  <a:pt x="144" y="68"/>
                </a:cubicBezTo>
                <a:cubicBezTo>
                  <a:pt x="144" y="66"/>
                  <a:pt x="142" y="64"/>
                  <a:pt x="140" y="64"/>
                </a:cubicBezTo>
                <a:cubicBezTo>
                  <a:pt x="100" y="64"/>
                  <a:pt x="100" y="64"/>
                  <a:pt x="100" y="64"/>
                </a:cubicBezTo>
                <a:cubicBezTo>
                  <a:pt x="98" y="64"/>
                  <a:pt x="96" y="66"/>
                  <a:pt x="96" y="68"/>
                </a:cubicBezTo>
                <a:cubicBezTo>
                  <a:pt x="96" y="70"/>
                  <a:pt x="98" y="72"/>
                  <a:pt x="100" y="72"/>
                </a:cubicBezTo>
                <a:moveTo>
                  <a:pt x="100" y="56"/>
                </a:moveTo>
                <a:cubicBezTo>
                  <a:pt x="124" y="56"/>
                  <a:pt x="124" y="56"/>
                  <a:pt x="124" y="56"/>
                </a:cubicBezTo>
                <a:cubicBezTo>
                  <a:pt x="126" y="56"/>
                  <a:pt x="128" y="54"/>
                  <a:pt x="128" y="52"/>
                </a:cubicBezTo>
                <a:cubicBezTo>
                  <a:pt x="128" y="50"/>
                  <a:pt x="126" y="48"/>
                  <a:pt x="124" y="48"/>
                </a:cubicBezTo>
                <a:cubicBezTo>
                  <a:pt x="100" y="48"/>
                  <a:pt x="100" y="48"/>
                  <a:pt x="100" y="48"/>
                </a:cubicBezTo>
                <a:cubicBezTo>
                  <a:pt x="98" y="48"/>
                  <a:pt x="96" y="50"/>
                  <a:pt x="96" y="52"/>
                </a:cubicBezTo>
                <a:cubicBezTo>
                  <a:pt x="96" y="54"/>
                  <a:pt x="98" y="56"/>
                  <a:pt x="100" y="56"/>
                </a:cubicBezTo>
                <a:moveTo>
                  <a:pt x="100" y="88"/>
                </a:moveTo>
                <a:cubicBezTo>
                  <a:pt x="116" y="88"/>
                  <a:pt x="116" y="88"/>
                  <a:pt x="116" y="88"/>
                </a:cubicBezTo>
                <a:cubicBezTo>
                  <a:pt x="118" y="88"/>
                  <a:pt x="120" y="86"/>
                  <a:pt x="120" y="84"/>
                </a:cubicBezTo>
                <a:cubicBezTo>
                  <a:pt x="120" y="82"/>
                  <a:pt x="118" y="80"/>
                  <a:pt x="116" y="80"/>
                </a:cubicBezTo>
                <a:cubicBezTo>
                  <a:pt x="100" y="80"/>
                  <a:pt x="100" y="80"/>
                  <a:pt x="100" y="80"/>
                </a:cubicBezTo>
                <a:cubicBezTo>
                  <a:pt x="98" y="80"/>
                  <a:pt x="96" y="82"/>
                  <a:pt x="96" y="84"/>
                </a:cubicBezTo>
                <a:cubicBezTo>
                  <a:pt x="96" y="86"/>
                  <a:pt x="98" y="88"/>
                  <a:pt x="100" y="88"/>
                </a:cubicBezTo>
                <a:moveTo>
                  <a:pt x="40" y="104"/>
                </a:moveTo>
                <a:cubicBezTo>
                  <a:pt x="72" y="104"/>
                  <a:pt x="72" y="104"/>
                  <a:pt x="72" y="104"/>
                </a:cubicBezTo>
                <a:cubicBezTo>
                  <a:pt x="76" y="104"/>
                  <a:pt x="80" y="100"/>
                  <a:pt x="80" y="96"/>
                </a:cubicBezTo>
                <a:cubicBezTo>
                  <a:pt x="80" y="56"/>
                  <a:pt x="80" y="56"/>
                  <a:pt x="80" y="56"/>
                </a:cubicBezTo>
                <a:cubicBezTo>
                  <a:pt x="80" y="52"/>
                  <a:pt x="76" y="48"/>
                  <a:pt x="72" y="48"/>
                </a:cubicBezTo>
                <a:cubicBezTo>
                  <a:pt x="40" y="48"/>
                  <a:pt x="40" y="48"/>
                  <a:pt x="40" y="48"/>
                </a:cubicBezTo>
                <a:cubicBezTo>
                  <a:pt x="36" y="48"/>
                  <a:pt x="32" y="52"/>
                  <a:pt x="32" y="56"/>
                </a:cubicBezTo>
                <a:cubicBezTo>
                  <a:pt x="32" y="96"/>
                  <a:pt x="32" y="96"/>
                  <a:pt x="32" y="96"/>
                </a:cubicBezTo>
                <a:cubicBezTo>
                  <a:pt x="32" y="100"/>
                  <a:pt x="36" y="104"/>
                  <a:pt x="40" y="104"/>
                </a:cubicBezTo>
                <a:moveTo>
                  <a:pt x="40" y="56"/>
                </a:moveTo>
                <a:cubicBezTo>
                  <a:pt x="72" y="56"/>
                  <a:pt x="72" y="56"/>
                  <a:pt x="72" y="56"/>
                </a:cubicBezTo>
                <a:cubicBezTo>
                  <a:pt x="72" y="96"/>
                  <a:pt x="72" y="96"/>
                  <a:pt x="72" y="96"/>
                </a:cubicBezTo>
                <a:cubicBezTo>
                  <a:pt x="40" y="96"/>
                  <a:pt x="40" y="96"/>
                  <a:pt x="40" y="96"/>
                </a:cubicBezTo>
                <a:lnTo>
                  <a:pt x="40" y="56"/>
                </a:lnTo>
                <a:close/>
                <a:moveTo>
                  <a:pt x="100" y="104"/>
                </a:moveTo>
                <a:cubicBezTo>
                  <a:pt x="140" y="104"/>
                  <a:pt x="140" y="104"/>
                  <a:pt x="140" y="104"/>
                </a:cubicBezTo>
                <a:cubicBezTo>
                  <a:pt x="142" y="104"/>
                  <a:pt x="144" y="102"/>
                  <a:pt x="144" y="100"/>
                </a:cubicBezTo>
                <a:cubicBezTo>
                  <a:pt x="144" y="98"/>
                  <a:pt x="142" y="96"/>
                  <a:pt x="140" y="96"/>
                </a:cubicBezTo>
                <a:cubicBezTo>
                  <a:pt x="100" y="96"/>
                  <a:pt x="100" y="96"/>
                  <a:pt x="100" y="96"/>
                </a:cubicBezTo>
                <a:cubicBezTo>
                  <a:pt x="98" y="96"/>
                  <a:pt x="96" y="98"/>
                  <a:pt x="96" y="100"/>
                </a:cubicBezTo>
                <a:cubicBezTo>
                  <a:pt x="96" y="102"/>
                  <a:pt x="98" y="104"/>
                  <a:pt x="100" y="104"/>
                </a:cubicBezTo>
                <a:moveTo>
                  <a:pt x="168" y="8"/>
                </a:moveTo>
                <a:cubicBezTo>
                  <a:pt x="96" y="8"/>
                  <a:pt x="96" y="8"/>
                  <a:pt x="96" y="8"/>
                </a:cubicBezTo>
                <a:cubicBezTo>
                  <a:pt x="96" y="4"/>
                  <a:pt x="92" y="0"/>
                  <a:pt x="88" y="0"/>
                </a:cubicBezTo>
                <a:cubicBezTo>
                  <a:pt x="84" y="0"/>
                  <a:pt x="80" y="4"/>
                  <a:pt x="80" y="8"/>
                </a:cubicBezTo>
                <a:cubicBezTo>
                  <a:pt x="8" y="8"/>
                  <a:pt x="8" y="8"/>
                  <a:pt x="8" y="8"/>
                </a:cubicBezTo>
                <a:cubicBezTo>
                  <a:pt x="4" y="8"/>
                  <a:pt x="0" y="12"/>
                  <a:pt x="0" y="16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28"/>
                  <a:pt x="4" y="32"/>
                  <a:pt x="8" y="32"/>
                </a:cubicBezTo>
                <a:cubicBezTo>
                  <a:pt x="8" y="128"/>
                  <a:pt x="8" y="128"/>
                  <a:pt x="8" y="128"/>
                </a:cubicBezTo>
                <a:cubicBezTo>
                  <a:pt x="8" y="132"/>
                  <a:pt x="12" y="136"/>
                  <a:pt x="16" y="136"/>
                </a:cubicBezTo>
                <a:cubicBezTo>
                  <a:pt x="84" y="136"/>
                  <a:pt x="84" y="136"/>
                  <a:pt x="84" y="136"/>
                </a:cubicBezTo>
                <a:cubicBezTo>
                  <a:pt x="84" y="146"/>
                  <a:pt x="84" y="146"/>
                  <a:pt x="84" y="146"/>
                </a:cubicBezTo>
                <a:cubicBezTo>
                  <a:pt x="61" y="169"/>
                  <a:pt x="61" y="169"/>
                  <a:pt x="61" y="169"/>
                </a:cubicBezTo>
                <a:cubicBezTo>
                  <a:pt x="60" y="170"/>
                  <a:pt x="60" y="171"/>
                  <a:pt x="60" y="172"/>
                </a:cubicBezTo>
                <a:cubicBezTo>
                  <a:pt x="60" y="174"/>
                  <a:pt x="62" y="176"/>
                  <a:pt x="64" y="176"/>
                </a:cubicBezTo>
                <a:cubicBezTo>
                  <a:pt x="65" y="176"/>
                  <a:pt x="66" y="176"/>
                  <a:pt x="67" y="175"/>
                </a:cubicBezTo>
                <a:cubicBezTo>
                  <a:pt x="88" y="154"/>
                  <a:pt x="88" y="154"/>
                  <a:pt x="88" y="154"/>
                </a:cubicBezTo>
                <a:cubicBezTo>
                  <a:pt x="109" y="175"/>
                  <a:pt x="109" y="175"/>
                  <a:pt x="109" y="175"/>
                </a:cubicBezTo>
                <a:cubicBezTo>
                  <a:pt x="110" y="176"/>
                  <a:pt x="111" y="176"/>
                  <a:pt x="112" y="176"/>
                </a:cubicBezTo>
                <a:cubicBezTo>
                  <a:pt x="114" y="176"/>
                  <a:pt x="116" y="174"/>
                  <a:pt x="116" y="172"/>
                </a:cubicBezTo>
                <a:cubicBezTo>
                  <a:pt x="116" y="171"/>
                  <a:pt x="116" y="170"/>
                  <a:pt x="115" y="169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92" y="136"/>
                  <a:pt x="92" y="136"/>
                  <a:pt x="92" y="136"/>
                </a:cubicBezTo>
                <a:cubicBezTo>
                  <a:pt x="160" y="136"/>
                  <a:pt x="160" y="136"/>
                  <a:pt x="160" y="136"/>
                </a:cubicBezTo>
                <a:cubicBezTo>
                  <a:pt x="164" y="136"/>
                  <a:pt x="168" y="132"/>
                  <a:pt x="168" y="128"/>
                </a:cubicBezTo>
                <a:cubicBezTo>
                  <a:pt x="168" y="32"/>
                  <a:pt x="168" y="32"/>
                  <a:pt x="168" y="32"/>
                </a:cubicBezTo>
                <a:cubicBezTo>
                  <a:pt x="172" y="32"/>
                  <a:pt x="176" y="28"/>
                  <a:pt x="176" y="24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12"/>
                  <a:pt x="172" y="8"/>
                  <a:pt x="168" y="8"/>
                </a:cubicBezTo>
                <a:moveTo>
                  <a:pt x="160" y="128"/>
                </a:moveTo>
                <a:cubicBezTo>
                  <a:pt x="16" y="128"/>
                  <a:pt x="16" y="128"/>
                  <a:pt x="16" y="128"/>
                </a:cubicBezTo>
                <a:cubicBezTo>
                  <a:pt x="16" y="32"/>
                  <a:pt x="16" y="32"/>
                  <a:pt x="16" y="32"/>
                </a:cubicBezTo>
                <a:cubicBezTo>
                  <a:pt x="160" y="32"/>
                  <a:pt x="160" y="32"/>
                  <a:pt x="160" y="32"/>
                </a:cubicBezTo>
                <a:lnTo>
                  <a:pt x="160" y="128"/>
                </a:lnTo>
                <a:close/>
                <a:moveTo>
                  <a:pt x="168" y="24"/>
                </a:moveTo>
                <a:cubicBezTo>
                  <a:pt x="8" y="24"/>
                  <a:pt x="8" y="24"/>
                  <a:pt x="8" y="24"/>
                </a:cubicBezTo>
                <a:cubicBezTo>
                  <a:pt x="8" y="16"/>
                  <a:pt x="8" y="16"/>
                  <a:pt x="8" y="16"/>
                </a:cubicBezTo>
                <a:cubicBezTo>
                  <a:pt x="168" y="16"/>
                  <a:pt x="168" y="16"/>
                  <a:pt x="168" y="16"/>
                </a:cubicBezTo>
                <a:lnTo>
                  <a:pt x="168" y="24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6" name="Google Shape;166;p27"/>
          <p:cNvSpPr/>
          <p:nvPr/>
        </p:nvSpPr>
        <p:spPr>
          <a:xfrm>
            <a:off x="712806" y="2831499"/>
            <a:ext cx="391429" cy="391430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60" y="0"/>
                </a:move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160"/>
                  <a:pt x="0" y="160"/>
                  <a:pt x="0" y="160"/>
                </a:cubicBezTo>
                <a:cubicBezTo>
                  <a:pt x="0" y="169"/>
                  <a:pt x="7" y="176"/>
                  <a:pt x="16" y="176"/>
                </a:cubicBezTo>
                <a:cubicBezTo>
                  <a:pt x="160" y="176"/>
                  <a:pt x="160" y="176"/>
                  <a:pt x="160" y="176"/>
                </a:cubicBezTo>
                <a:cubicBezTo>
                  <a:pt x="169" y="176"/>
                  <a:pt x="176" y="169"/>
                  <a:pt x="176" y="160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7"/>
                  <a:pt x="169" y="0"/>
                  <a:pt x="160" y="0"/>
                </a:cubicBezTo>
                <a:moveTo>
                  <a:pt x="168" y="160"/>
                </a:moveTo>
                <a:cubicBezTo>
                  <a:pt x="168" y="164"/>
                  <a:pt x="164" y="168"/>
                  <a:pt x="160" y="168"/>
                </a:cubicBezTo>
                <a:cubicBezTo>
                  <a:pt x="16" y="168"/>
                  <a:pt x="16" y="168"/>
                  <a:pt x="16" y="168"/>
                </a:cubicBezTo>
                <a:cubicBezTo>
                  <a:pt x="12" y="168"/>
                  <a:pt x="8" y="164"/>
                  <a:pt x="8" y="160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2"/>
                  <a:pt x="12" y="8"/>
                  <a:pt x="16" y="8"/>
                </a:cubicBezTo>
                <a:cubicBezTo>
                  <a:pt x="160" y="8"/>
                  <a:pt x="160" y="8"/>
                  <a:pt x="160" y="8"/>
                </a:cubicBezTo>
                <a:cubicBezTo>
                  <a:pt x="164" y="8"/>
                  <a:pt x="168" y="12"/>
                  <a:pt x="168" y="16"/>
                </a:cubicBezTo>
                <a:lnTo>
                  <a:pt x="168" y="160"/>
                </a:lnTo>
                <a:close/>
                <a:moveTo>
                  <a:pt x="80" y="100"/>
                </a:moveTo>
                <a:cubicBezTo>
                  <a:pt x="80" y="99"/>
                  <a:pt x="79" y="98"/>
                  <a:pt x="78" y="97"/>
                </a:cubicBezTo>
                <a:cubicBezTo>
                  <a:pt x="78" y="97"/>
                  <a:pt x="78" y="97"/>
                  <a:pt x="78" y="97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2"/>
                  <a:pt x="45" y="72"/>
                  <a:pt x="44" y="72"/>
                </a:cubicBezTo>
                <a:cubicBezTo>
                  <a:pt x="42" y="72"/>
                  <a:pt x="40" y="74"/>
                  <a:pt x="40" y="76"/>
                </a:cubicBezTo>
                <a:cubicBezTo>
                  <a:pt x="40" y="77"/>
                  <a:pt x="41" y="78"/>
                  <a:pt x="42" y="79"/>
                </a:cubicBezTo>
                <a:cubicBezTo>
                  <a:pt x="42" y="79"/>
                  <a:pt x="42" y="79"/>
                  <a:pt x="42" y="79"/>
                </a:cubicBezTo>
                <a:cubicBezTo>
                  <a:pt x="69" y="100"/>
                  <a:pt x="69" y="100"/>
                  <a:pt x="69" y="100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1" y="122"/>
                  <a:pt x="40" y="123"/>
                  <a:pt x="40" y="124"/>
                </a:cubicBezTo>
                <a:cubicBezTo>
                  <a:pt x="40" y="126"/>
                  <a:pt x="42" y="128"/>
                  <a:pt x="44" y="128"/>
                </a:cubicBezTo>
                <a:cubicBezTo>
                  <a:pt x="45" y="128"/>
                  <a:pt x="46" y="128"/>
                  <a:pt x="46" y="127"/>
                </a:cubicBezTo>
                <a:cubicBezTo>
                  <a:pt x="46" y="127"/>
                  <a:pt x="46" y="127"/>
                  <a:pt x="46" y="127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9" y="102"/>
                  <a:pt x="80" y="101"/>
                  <a:pt x="80" y="100"/>
                </a:cubicBezTo>
                <a:moveTo>
                  <a:pt x="108" y="128"/>
                </a:moveTo>
                <a:cubicBezTo>
                  <a:pt x="84" y="128"/>
                  <a:pt x="84" y="128"/>
                  <a:pt x="84" y="128"/>
                </a:cubicBezTo>
                <a:cubicBezTo>
                  <a:pt x="82" y="128"/>
                  <a:pt x="80" y="130"/>
                  <a:pt x="80" y="132"/>
                </a:cubicBezTo>
                <a:cubicBezTo>
                  <a:pt x="80" y="134"/>
                  <a:pt x="82" y="136"/>
                  <a:pt x="84" y="136"/>
                </a:cubicBezTo>
                <a:cubicBezTo>
                  <a:pt x="108" y="136"/>
                  <a:pt x="108" y="136"/>
                  <a:pt x="108" y="136"/>
                </a:cubicBezTo>
                <a:cubicBezTo>
                  <a:pt x="110" y="136"/>
                  <a:pt x="112" y="134"/>
                  <a:pt x="112" y="132"/>
                </a:cubicBezTo>
                <a:cubicBezTo>
                  <a:pt x="112" y="130"/>
                  <a:pt x="110" y="128"/>
                  <a:pt x="108" y="128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7" name="Google Shape;167;p27"/>
          <p:cNvSpPr/>
          <p:nvPr/>
        </p:nvSpPr>
        <p:spPr>
          <a:xfrm>
            <a:off x="660712" y="4370417"/>
            <a:ext cx="399091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76" y="88"/>
                </a:moveTo>
                <a:cubicBezTo>
                  <a:pt x="176" y="83"/>
                  <a:pt x="173" y="79"/>
                  <a:pt x="170" y="77"/>
                </a:cubicBezTo>
                <a:cubicBezTo>
                  <a:pt x="170" y="77"/>
                  <a:pt x="170" y="77"/>
                  <a:pt x="170" y="77"/>
                </a:cubicBezTo>
                <a:cubicBezTo>
                  <a:pt x="156" y="70"/>
                  <a:pt x="156" y="70"/>
                  <a:pt x="156" y="70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3" y="61"/>
                  <a:pt x="176" y="57"/>
                  <a:pt x="176" y="52"/>
                </a:cubicBezTo>
                <a:cubicBezTo>
                  <a:pt x="176" y="47"/>
                  <a:pt x="173" y="43"/>
                  <a:pt x="170" y="41"/>
                </a:cubicBezTo>
                <a:cubicBezTo>
                  <a:pt x="170" y="41"/>
                  <a:pt x="170" y="41"/>
                  <a:pt x="170" y="41"/>
                </a:cubicBezTo>
                <a:cubicBezTo>
                  <a:pt x="94" y="1"/>
                  <a:pt x="94" y="1"/>
                  <a:pt x="94" y="1"/>
                </a:cubicBezTo>
                <a:cubicBezTo>
                  <a:pt x="94" y="1"/>
                  <a:pt x="94" y="1"/>
                  <a:pt x="94" y="1"/>
                </a:cubicBezTo>
                <a:cubicBezTo>
                  <a:pt x="92" y="1"/>
                  <a:pt x="90" y="0"/>
                  <a:pt x="88" y="0"/>
                </a:cubicBezTo>
                <a:cubicBezTo>
                  <a:pt x="86" y="0"/>
                  <a:pt x="84" y="1"/>
                  <a:pt x="82" y="1"/>
                </a:cubicBezTo>
                <a:cubicBezTo>
                  <a:pt x="82" y="1"/>
                  <a:pt x="82" y="1"/>
                  <a:pt x="82" y="1"/>
                </a:cubicBezTo>
                <a:cubicBezTo>
                  <a:pt x="6" y="41"/>
                  <a:pt x="6" y="41"/>
                  <a:pt x="6" y="41"/>
                </a:cubicBezTo>
                <a:cubicBezTo>
                  <a:pt x="6" y="41"/>
                  <a:pt x="6" y="41"/>
                  <a:pt x="6" y="41"/>
                </a:cubicBezTo>
                <a:cubicBezTo>
                  <a:pt x="3" y="43"/>
                  <a:pt x="0" y="47"/>
                  <a:pt x="0" y="52"/>
                </a:cubicBezTo>
                <a:cubicBezTo>
                  <a:pt x="0" y="57"/>
                  <a:pt x="3" y="61"/>
                  <a:pt x="6" y="63"/>
                </a:cubicBezTo>
                <a:cubicBezTo>
                  <a:pt x="6" y="63"/>
                  <a:pt x="6" y="63"/>
                  <a:pt x="6" y="63"/>
                </a:cubicBezTo>
                <a:cubicBezTo>
                  <a:pt x="20" y="70"/>
                  <a:pt x="20" y="70"/>
                  <a:pt x="20" y="70"/>
                </a:cubicBezTo>
                <a:cubicBezTo>
                  <a:pt x="6" y="77"/>
                  <a:pt x="6" y="77"/>
                  <a:pt x="6" y="77"/>
                </a:cubicBezTo>
                <a:cubicBezTo>
                  <a:pt x="6" y="77"/>
                  <a:pt x="6" y="77"/>
                  <a:pt x="6" y="77"/>
                </a:cubicBezTo>
                <a:cubicBezTo>
                  <a:pt x="3" y="79"/>
                  <a:pt x="0" y="83"/>
                  <a:pt x="0" y="88"/>
                </a:cubicBezTo>
                <a:cubicBezTo>
                  <a:pt x="0" y="93"/>
                  <a:pt x="3" y="97"/>
                  <a:pt x="6" y="99"/>
                </a:cubicBezTo>
                <a:cubicBezTo>
                  <a:pt x="6" y="99"/>
                  <a:pt x="6" y="99"/>
                  <a:pt x="6" y="99"/>
                </a:cubicBezTo>
                <a:cubicBezTo>
                  <a:pt x="20" y="106"/>
                  <a:pt x="20" y="106"/>
                  <a:pt x="20" y="106"/>
                </a:cubicBezTo>
                <a:cubicBezTo>
                  <a:pt x="6" y="113"/>
                  <a:pt x="6" y="113"/>
                  <a:pt x="6" y="113"/>
                </a:cubicBezTo>
                <a:cubicBezTo>
                  <a:pt x="6" y="113"/>
                  <a:pt x="6" y="113"/>
                  <a:pt x="6" y="113"/>
                </a:cubicBezTo>
                <a:cubicBezTo>
                  <a:pt x="3" y="115"/>
                  <a:pt x="0" y="119"/>
                  <a:pt x="0" y="124"/>
                </a:cubicBezTo>
                <a:cubicBezTo>
                  <a:pt x="0" y="129"/>
                  <a:pt x="3" y="133"/>
                  <a:pt x="6" y="135"/>
                </a:cubicBezTo>
                <a:cubicBezTo>
                  <a:pt x="6" y="135"/>
                  <a:pt x="6" y="135"/>
                  <a:pt x="6" y="13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4" y="175"/>
                  <a:pt x="86" y="176"/>
                  <a:pt x="88" y="176"/>
                </a:cubicBezTo>
                <a:cubicBezTo>
                  <a:pt x="90" y="176"/>
                  <a:pt x="92" y="175"/>
                  <a:pt x="94" y="175"/>
                </a:cubicBezTo>
                <a:cubicBezTo>
                  <a:pt x="94" y="175"/>
                  <a:pt x="94" y="175"/>
                  <a:pt x="94" y="17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3" y="133"/>
                  <a:pt x="176" y="129"/>
                  <a:pt x="176" y="124"/>
                </a:cubicBezTo>
                <a:cubicBezTo>
                  <a:pt x="176" y="119"/>
                  <a:pt x="173" y="115"/>
                  <a:pt x="170" y="113"/>
                </a:cubicBezTo>
                <a:cubicBezTo>
                  <a:pt x="170" y="113"/>
                  <a:pt x="170" y="113"/>
                  <a:pt x="170" y="113"/>
                </a:cubicBezTo>
                <a:cubicBezTo>
                  <a:pt x="156" y="106"/>
                  <a:pt x="156" y="106"/>
                  <a:pt x="156" y="106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3" y="97"/>
                  <a:pt x="176" y="93"/>
                  <a:pt x="176" y="88"/>
                </a:cubicBezTo>
                <a:moveTo>
                  <a:pt x="10" y="56"/>
                </a:moveTo>
                <a:cubicBezTo>
                  <a:pt x="10" y="55"/>
                  <a:pt x="10" y="55"/>
                  <a:pt x="10" y="55"/>
                </a:cubicBezTo>
                <a:cubicBezTo>
                  <a:pt x="9" y="55"/>
                  <a:pt x="8" y="54"/>
                  <a:pt x="8" y="52"/>
                </a:cubicBezTo>
                <a:cubicBezTo>
                  <a:pt x="8" y="50"/>
                  <a:pt x="9" y="49"/>
                  <a:pt x="10" y="49"/>
                </a:cubicBezTo>
                <a:cubicBezTo>
                  <a:pt x="10" y="48"/>
                  <a:pt x="10" y="48"/>
                  <a:pt x="10" y="48"/>
                </a:cubicBezTo>
                <a:cubicBezTo>
                  <a:pt x="86" y="8"/>
                  <a:pt x="86" y="8"/>
                  <a:pt x="86" y="8"/>
                </a:cubicBezTo>
                <a:cubicBezTo>
                  <a:pt x="86" y="9"/>
                  <a:pt x="86" y="9"/>
                  <a:pt x="86" y="9"/>
                </a:cubicBezTo>
                <a:cubicBezTo>
                  <a:pt x="87" y="8"/>
                  <a:pt x="87" y="8"/>
                  <a:pt x="88" y="8"/>
                </a:cubicBezTo>
                <a:cubicBezTo>
                  <a:pt x="89" y="8"/>
                  <a:pt x="89" y="8"/>
                  <a:pt x="90" y="9"/>
                </a:cubicBezTo>
                <a:cubicBezTo>
                  <a:pt x="90" y="8"/>
                  <a:pt x="90" y="8"/>
                  <a:pt x="90" y="8"/>
                </a:cubicBezTo>
                <a:cubicBezTo>
                  <a:pt x="166" y="48"/>
                  <a:pt x="166" y="48"/>
                  <a:pt x="166" y="48"/>
                </a:cubicBezTo>
                <a:cubicBezTo>
                  <a:pt x="166" y="49"/>
                  <a:pt x="166" y="49"/>
                  <a:pt x="166" y="49"/>
                </a:cubicBezTo>
                <a:cubicBezTo>
                  <a:pt x="167" y="49"/>
                  <a:pt x="168" y="50"/>
                  <a:pt x="168" y="52"/>
                </a:cubicBezTo>
                <a:cubicBezTo>
                  <a:pt x="168" y="54"/>
                  <a:pt x="167" y="55"/>
                  <a:pt x="166" y="55"/>
                </a:cubicBezTo>
                <a:cubicBezTo>
                  <a:pt x="166" y="56"/>
                  <a:pt x="166" y="56"/>
                  <a:pt x="166" y="56"/>
                </a:cubicBezTo>
                <a:cubicBezTo>
                  <a:pt x="90" y="96"/>
                  <a:pt x="90" y="96"/>
                  <a:pt x="90" y="96"/>
                </a:cubicBezTo>
                <a:cubicBezTo>
                  <a:pt x="90" y="95"/>
                  <a:pt x="90" y="95"/>
                  <a:pt x="90" y="95"/>
                </a:cubicBezTo>
                <a:cubicBezTo>
                  <a:pt x="89" y="96"/>
                  <a:pt x="89" y="96"/>
                  <a:pt x="88" y="96"/>
                </a:cubicBezTo>
                <a:cubicBezTo>
                  <a:pt x="87" y="96"/>
                  <a:pt x="87" y="96"/>
                  <a:pt x="86" y="95"/>
                </a:cubicBezTo>
                <a:cubicBezTo>
                  <a:pt x="86" y="96"/>
                  <a:pt x="86" y="96"/>
                  <a:pt x="86" y="96"/>
                </a:cubicBezTo>
                <a:lnTo>
                  <a:pt x="10" y="56"/>
                </a:lnTo>
                <a:close/>
                <a:moveTo>
                  <a:pt x="166" y="120"/>
                </a:moveTo>
                <a:cubicBezTo>
                  <a:pt x="166" y="121"/>
                  <a:pt x="166" y="121"/>
                  <a:pt x="166" y="121"/>
                </a:cubicBezTo>
                <a:cubicBezTo>
                  <a:pt x="167" y="121"/>
                  <a:pt x="168" y="122"/>
                  <a:pt x="168" y="124"/>
                </a:cubicBezTo>
                <a:cubicBezTo>
                  <a:pt x="168" y="126"/>
                  <a:pt x="167" y="127"/>
                  <a:pt x="166" y="127"/>
                </a:cubicBezTo>
                <a:cubicBezTo>
                  <a:pt x="166" y="128"/>
                  <a:pt x="166" y="128"/>
                  <a:pt x="166" y="128"/>
                </a:cubicBezTo>
                <a:cubicBezTo>
                  <a:pt x="90" y="168"/>
                  <a:pt x="90" y="168"/>
                  <a:pt x="90" y="168"/>
                </a:cubicBezTo>
                <a:cubicBezTo>
                  <a:pt x="90" y="167"/>
                  <a:pt x="90" y="167"/>
                  <a:pt x="90" y="167"/>
                </a:cubicBezTo>
                <a:cubicBezTo>
                  <a:pt x="89" y="168"/>
                  <a:pt x="89" y="168"/>
                  <a:pt x="88" y="168"/>
                </a:cubicBezTo>
                <a:cubicBezTo>
                  <a:pt x="87" y="168"/>
                  <a:pt x="87" y="168"/>
                  <a:pt x="86" y="167"/>
                </a:cubicBezTo>
                <a:cubicBezTo>
                  <a:pt x="86" y="168"/>
                  <a:pt x="86" y="168"/>
                  <a:pt x="86" y="168"/>
                </a:cubicBezTo>
                <a:cubicBezTo>
                  <a:pt x="10" y="128"/>
                  <a:pt x="10" y="128"/>
                  <a:pt x="10" y="128"/>
                </a:cubicBezTo>
                <a:cubicBezTo>
                  <a:pt x="10" y="127"/>
                  <a:pt x="10" y="127"/>
                  <a:pt x="10" y="127"/>
                </a:cubicBezTo>
                <a:cubicBezTo>
                  <a:pt x="9" y="127"/>
                  <a:pt x="8" y="126"/>
                  <a:pt x="8" y="124"/>
                </a:cubicBezTo>
                <a:cubicBezTo>
                  <a:pt x="8" y="122"/>
                  <a:pt x="9" y="121"/>
                  <a:pt x="10" y="121"/>
                </a:cubicBezTo>
                <a:cubicBezTo>
                  <a:pt x="10" y="120"/>
                  <a:pt x="10" y="120"/>
                  <a:pt x="10" y="120"/>
                </a:cubicBezTo>
                <a:cubicBezTo>
                  <a:pt x="29" y="111"/>
                  <a:pt x="29" y="111"/>
                  <a:pt x="29" y="111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4" y="139"/>
                  <a:pt x="86" y="140"/>
                  <a:pt x="88" y="140"/>
                </a:cubicBezTo>
                <a:cubicBezTo>
                  <a:pt x="90" y="140"/>
                  <a:pt x="92" y="139"/>
                  <a:pt x="94" y="139"/>
                </a:cubicBezTo>
                <a:cubicBezTo>
                  <a:pt x="94" y="139"/>
                  <a:pt x="94" y="139"/>
                  <a:pt x="94" y="139"/>
                </a:cubicBezTo>
                <a:cubicBezTo>
                  <a:pt x="147" y="111"/>
                  <a:pt x="147" y="111"/>
                  <a:pt x="147" y="111"/>
                </a:cubicBezTo>
                <a:lnTo>
                  <a:pt x="166" y="120"/>
                </a:lnTo>
                <a:close/>
                <a:moveTo>
                  <a:pt x="166" y="91"/>
                </a:moveTo>
                <a:cubicBezTo>
                  <a:pt x="166" y="92"/>
                  <a:pt x="166" y="92"/>
                  <a:pt x="166" y="92"/>
                </a:cubicBezTo>
                <a:cubicBezTo>
                  <a:pt x="90" y="132"/>
                  <a:pt x="90" y="132"/>
                  <a:pt x="90" y="132"/>
                </a:cubicBezTo>
                <a:cubicBezTo>
                  <a:pt x="90" y="131"/>
                  <a:pt x="90" y="131"/>
                  <a:pt x="90" y="131"/>
                </a:cubicBezTo>
                <a:cubicBezTo>
                  <a:pt x="89" y="132"/>
                  <a:pt x="89" y="132"/>
                  <a:pt x="88" y="132"/>
                </a:cubicBezTo>
                <a:cubicBezTo>
                  <a:pt x="87" y="132"/>
                  <a:pt x="87" y="132"/>
                  <a:pt x="86" y="131"/>
                </a:cubicBezTo>
                <a:cubicBezTo>
                  <a:pt x="86" y="132"/>
                  <a:pt x="86" y="132"/>
                  <a:pt x="86" y="132"/>
                </a:cubicBezTo>
                <a:cubicBezTo>
                  <a:pt x="10" y="92"/>
                  <a:pt x="10" y="92"/>
                  <a:pt x="10" y="92"/>
                </a:cubicBezTo>
                <a:cubicBezTo>
                  <a:pt x="10" y="91"/>
                  <a:pt x="10" y="91"/>
                  <a:pt x="10" y="91"/>
                </a:cubicBezTo>
                <a:cubicBezTo>
                  <a:pt x="9" y="91"/>
                  <a:pt x="8" y="90"/>
                  <a:pt x="8" y="88"/>
                </a:cubicBezTo>
                <a:cubicBezTo>
                  <a:pt x="8" y="86"/>
                  <a:pt x="9" y="85"/>
                  <a:pt x="10" y="85"/>
                </a:cubicBezTo>
                <a:cubicBezTo>
                  <a:pt x="10" y="84"/>
                  <a:pt x="10" y="84"/>
                  <a:pt x="10" y="84"/>
                </a:cubicBezTo>
                <a:cubicBezTo>
                  <a:pt x="29" y="75"/>
                  <a:pt x="29" y="75"/>
                  <a:pt x="29" y="75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4" y="103"/>
                  <a:pt x="86" y="104"/>
                  <a:pt x="88" y="104"/>
                </a:cubicBezTo>
                <a:cubicBezTo>
                  <a:pt x="90" y="104"/>
                  <a:pt x="92" y="103"/>
                  <a:pt x="94" y="103"/>
                </a:cubicBezTo>
                <a:cubicBezTo>
                  <a:pt x="94" y="103"/>
                  <a:pt x="94" y="103"/>
                  <a:pt x="94" y="103"/>
                </a:cubicBezTo>
                <a:cubicBezTo>
                  <a:pt x="147" y="75"/>
                  <a:pt x="147" y="75"/>
                  <a:pt x="147" y="75"/>
                </a:cubicBezTo>
                <a:cubicBezTo>
                  <a:pt x="166" y="84"/>
                  <a:pt x="166" y="84"/>
                  <a:pt x="166" y="84"/>
                </a:cubicBezTo>
                <a:cubicBezTo>
                  <a:pt x="166" y="85"/>
                  <a:pt x="166" y="85"/>
                  <a:pt x="166" y="85"/>
                </a:cubicBezTo>
                <a:cubicBezTo>
                  <a:pt x="167" y="85"/>
                  <a:pt x="168" y="86"/>
                  <a:pt x="168" y="88"/>
                </a:cubicBezTo>
                <a:cubicBezTo>
                  <a:pt x="168" y="90"/>
                  <a:pt x="167" y="91"/>
                  <a:pt x="166" y="91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8" name="Google Shape;168;p27"/>
          <p:cNvSpPr/>
          <p:nvPr/>
        </p:nvSpPr>
        <p:spPr>
          <a:xfrm>
            <a:off x="674189" y="3685924"/>
            <a:ext cx="391429" cy="356636"/>
          </a:xfrm>
          <a:custGeom>
            <a:avLst/>
            <a:gdLst/>
            <a:ahLst/>
            <a:cxnLst/>
            <a:rect l="l" t="t" r="r" b="b"/>
            <a:pathLst>
              <a:path w="176" h="160" extrusionOk="0">
                <a:moveTo>
                  <a:pt x="88" y="0"/>
                </a:moveTo>
                <a:cubicBezTo>
                  <a:pt x="39" y="0"/>
                  <a:pt x="0" y="36"/>
                  <a:pt x="0" y="80"/>
                </a:cubicBezTo>
                <a:cubicBezTo>
                  <a:pt x="0" y="124"/>
                  <a:pt x="39" y="160"/>
                  <a:pt x="88" y="160"/>
                </a:cubicBezTo>
                <a:cubicBezTo>
                  <a:pt x="137" y="160"/>
                  <a:pt x="176" y="124"/>
                  <a:pt x="176" y="80"/>
                </a:cubicBezTo>
                <a:cubicBezTo>
                  <a:pt x="176" y="36"/>
                  <a:pt x="137" y="0"/>
                  <a:pt x="88" y="0"/>
                </a:cubicBezTo>
                <a:moveTo>
                  <a:pt x="88" y="152"/>
                </a:moveTo>
                <a:cubicBezTo>
                  <a:pt x="60" y="152"/>
                  <a:pt x="36" y="139"/>
                  <a:pt x="21" y="120"/>
                </a:cubicBezTo>
                <a:cubicBezTo>
                  <a:pt x="81" y="120"/>
                  <a:pt x="81" y="120"/>
                  <a:pt x="81" y="120"/>
                </a:cubicBezTo>
                <a:cubicBezTo>
                  <a:pt x="85" y="128"/>
                  <a:pt x="100" y="140"/>
                  <a:pt x="110" y="140"/>
                </a:cubicBezTo>
                <a:cubicBezTo>
                  <a:pt x="122" y="140"/>
                  <a:pt x="132" y="132"/>
                  <a:pt x="132" y="116"/>
                </a:cubicBezTo>
                <a:cubicBezTo>
                  <a:pt x="132" y="100"/>
                  <a:pt x="122" y="92"/>
                  <a:pt x="110" y="92"/>
                </a:cubicBezTo>
                <a:cubicBezTo>
                  <a:pt x="100" y="92"/>
                  <a:pt x="85" y="104"/>
                  <a:pt x="81" y="112"/>
                </a:cubicBezTo>
                <a:cubicBezTo>
                  <a:pt x="16" y="112"/>
                  <a:pt x="16" y="112"/>
                  <a:pt x="16" y="112"/>
                </a:cubicBezTo>
                <a:cubicBezTo>
                  <a:pt x="11" y="102"/>
                  <a:pt x="8" y="92"/>
                  <a:pt x="8" y="80"/>
                </a:cubicBezTo>
                <a:cubicBezTo>
                  <a:pt x="8" y="68"/>
                  <a:pt x="11" y="58"/>
                  <a:pt x="16" y="48"/>
                </a:cubicBezTo>
                <a:cubicBezTo>
                  <a:pt x="81" y="48"/>
                  <a:pt x="81" y="48"/>
                  <a:pt x="81" y="48"/>
                </a:cubicBezTo>
                <a:cubicBezTo>
                  <a:pt x="85" y="56"/>
                  <a:pt x="100" y="68"/>
                  <a:pt x="110" y="68"/>
                </a:cubicBezTo>
                <a:cubicBezTo>
                  <a:pt x="122" y="68"/>
                  <a:pt x="132" y="60"/>
                  <a:pt x="132" y="44"/>
                </a:cubicBezTo>
                <a:cubicBezTo>
                  <a:pt x="132" y="28"/>
                  <a:pt x="122" y="20"/>
                  <a:pt x="110" y="20"/>
                </a:cubicBezTo>
                <a:cubicBezTo>
                  <a:pt x="100" y="20"/>
                  <a:pt x="85" y="32"/>
                  <a:pt x="81" y="40"/>
                </a:cubicBezTo>
                <a:cubicBezTo>
                  <a:pt x="21" y="40"/>
                  <a:pt x="21" y="40"/>
                  <a:pt x="21" y="40"/>
                </a:cubicBezTo>
                <a:cubicBezTo>
                  <a:pt x="36" y="21"/>
                  <a:pt x="60" y="8"/>
                  <a:pt x="88" y="8"/>
                </a:cubicBezTo>
                <a:cubicBezTo>
                  <a:pt x="131" y="8"/>
                  <a:pt x="165" y="38"/>
                  <a:pt x="168" y="76"/>
                </a:cubicBezTo>
                <a:cubicBezTo>
                  <a:pt x="87" y="76"/>
                  <a:pt x="87" y="76"/>
                  <a:pt x="87" y="76"/>
                </a:cubicBezTo>
                <a:cubicBezTo>
                  <a:pt x="83" y="68"/>
                  <a:pt x="68" y="56"/>
                  <a:pt x="58" y="56"/>
                </a:cubicBezTo>
                <a:cubicBezTo>
                  <a:pt x="46" y="56"/>
                  <a:pt x="36" y="64"/>
                  <a:pt x="36" y="80"/>
                </a:cubicBezTo>
                <a:cubicBezTo>
                  <a:pt x="36" y="96"/>
                  <a:pt x="46" y="104"/>
                  <a:pt x="58" y="104"/>
                </a:cubicBezTo>
                <a:cubicBezTo>
                  <a:pt x="68" y="104"/>
                  <a:pt x="83" y="92"/>
                  <a:pt x="87" y="84"/>
                </a:cubicBezTo>
                <a:cubicBezTo>
                  <a:pt x="168" y="84"/>
                  <a:pt x="168" y="84"/>
                  <a:pt x="168" y="84"/>
                </a:cubicBezTo>
                <a:cubicBezTo>
                  <a:pt x="165" y="122"/>
                  <a:pt x="131" y="152"/>
                  <a:pt x="88" y="152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9" name="Google Shape;169;p27"/>
          <p:cNvSpPr/>
          <p:nvPr/>
        </p:nvSpPr>
        <p:spPr>
          <a:xfrm>
            <a:off x="718632" y="5551980"/>
            <a:ext cx="399081" cy="337026"/>
          </a:xfrm>
          <a:custGeom>
            <a:avLst/>
            <a:gdLst/>
            <a:ahLst/>
            <a:cxnLst/>
            <a:rect l="l" t="t" r="r" b="b"/>
            <a:pathLst>
              <a:path w="176" h="144" extrusionOk="0">
                <a:moveTo>
                  <a:pt x="60" y="32"/>
                </a:moveTo>
                <a:cubicBezTo>
                  <a:pt x="116" y="32"/>
                  <a:pt x="116" y="32"/>
                  <a:pt x="116" y="32"/>
                </a:cubicBezTo>
                <a:cubicBezTo>
                  <a:pt x="118" y="32"/>
                  <a:pt x="120" y="30"/>
                  <a:pt x="120" y="28"/>
                </a:cubicBezTo>
                <a:cubicBezTo>
                  <a:pt x="120" y="26"/>
                  <a:pt x="118" y="24"/>
                  <a:pt x="116" y="24"/>
                </a:cubicBezTo>
                <a:cubicBezTo>
                  <a:pt x="60" y="24"/>
                  <a:pt x="60" y="24"/>
                  <a:pt x="60" y="24"/>
                </a:cubicBezTo>
                <a:cubicBezTo>
                  <a:pt x="58" y="24"/>
                  <a:pt x="56" y="26"/>
                  <a:pt x="56" y="28"/>
                </a:cubicBezTo>
                <a:cubicBezTo>
                  <a:pt x="56" y="30"/>
                  <a:pt x="58" y="32"/>
                  <a:pt x="60" y="32"/>
                </a:cubicBezTo>
                <a:moveTo>
                  <a:pt x="52" y="48"/>
                </a:moveTo>
                <a:cubicBezTo>
                  <a:pt x="124" y="48"/>
                  <a:pt x="124" y="48"/>
                  <a:pt x="124" y="48"/>
                </a:cubicBezTo>
                <a:cubicBezTo>
                  <a:pt x="126" y="48"/>
                  <a:pt x="128" y="46"/>
                  <a:pt x="128" y="44"/>
                </a:cubicBezTo>
                <a:cubicBezTo>
                  <a:pt x="128" y="42"/>
                  <a:pt x="126" y="40"/>
                  <a:pt x="124" y="40"/>
                </a:cubicBezTo>
                <a:cubicBezTo>
                  <a:pt x="52" y="40"/>
                  <a:pt x="52" y="40"/>
                  <a:pt x="52" y="40"/>
                </a:cubicBezTo>
                <a:cubicBezTo>
                  <a:pt x="50" y="40"/>
                  <a:pt x="48" y="42"/>
                  <a:pt x="48" y="44"/>
                </a:cubicBezTo>
                <a:cubicBezTo>
                  <a:pt x="48" y="46"/>
                  <a:pt x="50" y="48"/>
                  <a:pt x="52" y="48"/>
                </a:cubicBezTo>
                <a:moveTo>
                  <a:pt x="136" y="60"/>
                </a:moveTo>
                <a:cubicBezTo>
                  <a:pt x="136" y="58"/>
                  <a:pt x="134" y="56"/>
                  <a:pt x="132" y="56"/>
                </a:cubicBezTo>
                <a:cubicBezTo>
                  <a:pt x="44" y="56"/>
                  <a:pt x="44" y="56"/>
                  <a:pt x="44" y="56"/>
                </a:cubicBezTo>
                <a:cubicBezTo>
                  <a:pt x="42" y="56"/>
                  <a:pt x="40" y="58"/>
                  <a:pt x="40" y="60"/>
                </a:cubicBezTo>
                <a:cubicBezTo>
                  <a:pt x="40" y="62"/>
                  <a:pt x="42" y="64"/>
                  <a:pt x="44" y="64"/>
                </a:cubicBezTo>
                <a:cubicBezTo>
                  <a:pt x="132" y="64"/>
                  <a:pt x="132" y="64"/>
                  <a:pt x="132" y="64"/>
                </a:cubicBezTo>
                <a:cubicBezTo>
                  <a:pt x="134" y="64"/>
                  <a:pt x="136" y="62"/>
                  <a:pt x="136" y="60"/>
                </a:cubicBezTo>
                <a:moveTo>
                  <a:pt x="176" y="82"/>
                </a:moveTo>
                <a:cubicBezTo>
                  <a:pt x="176" y="82"/>
                  <a:pt x="176" y="82"/>
                  <a:pt x="176" y="8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5" y="1"/>
                  <a:pt x="134" y="0"/>
                  <a:pt x="132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42" y="0"/>
                  <a:pt x="41" y="1"/>
                  <a:pt x="40" y="2"/>
                </a:cubicBezTo>
                <a:cubicBezTo>
                  <a:pt x="40" y="2"/>
                  <a:pt x="40" y="2"/>
                  <a:pt x="40" y="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3"/>
                  <a:pt x="0" y="83"/>
                  <a:pt x="0" y="84"/>
                </a:cubicBezTo>
                <a:cubicBezTo>
                  <a:pt x="0" y="140"/>
                  <a:pt x="0" y="140"/>
                  <a:pt x="0" y="140"/>
                </a:cubicBezTo>
                <a:cubicBezTo>
                  <a:pt x="0" y="142"/>
                  <a:pt x="2" y="144"/>
                  <a:pt x="4" y="144"/>
                </a:cubicBezTo>
                <a:cubicBezTo>
                  <a:pt x="172" y="144"/>
                  <a:pt x="172" y="144"/>
                  <a:pt x="172" y="144"/>
                </a:cubicBezTo>
                <a:cubicBezTo>
                  <a:pt x="174" y="144"/>
                  <a:pt x="176" y="142"/>
                  <a:pt x="176" y="140"/>
                </a:cubicBezTo>
                <a:cubicBezTo>
                  <a:pt x="176" y="84"/>
                  <a:pt x="176" y="84"/>
                  <a:pt x="176" y="84"/>
                </a:cubicBezTo>
                <a:cubicBezTo>
                  <a:pt x="176" y="83"/>
                  <a:pt x="176" y="83"/>
                  <a:pt x="176" y="82"/>
                </a:cubicBezTo>
                <a:moveTo>
                  <a:pt x="46" y="8"/>
                </a:moveTo>
                <a:cubicBezTo>
                  <a:pt x="130" y="8"/>
                  <a:pt x="130" y="8"/>
                  <a:pt x="130" y="8"/>
                </a:cubicBezTo>
                <a:cubicBezTo>
                  <a:pt x="166" y="80"/>
                  <a:pt x="166" y="80"/>
                  <a:pt x="166" y="80"/>
                </a:cubicBezTo>
                <a:cubicBezTo>
                  <a:pt x="116" y="80"/>
                  <a:pt x="116" y="80"/>
                  <a:pt x="116" y="80"/>
                </a:cubicBezTo>
                <a:cubicBezTo>
                  <a:pt x="114" y="80"/>
                  <a:pt x="112" y="82"/>
                  <a:pt x="112" y="84"/>
                </a:cubicBezTo>
                <a:cubicBezTo>
                  <a:pt x="112" y="97"/>
                  <a:pt x="101" y="108"/>
                  <a:pt x="88" y="108"/>
                </a:cubicBezTo>
                <a:cubicBezTo>
                  <a:pt x="75" y="108"/>
                  <a:pt x="64" y="97"/>
                  <a:pt x="64" y="84"/>
                </a:cubicBezTo>
                <a:cubicBezTo>
                  <a:pt x="64" y="82"/>
                  <a:pt x="62" y="80"/>
                  <a:pt x="60" y="80"/>
                </a:cubicBezTo>
                <a:cubicBezTo>
                  <a:pt x="10" y="80"/>
                  <a:pt x="10" y="80"/>
                  <a:pt x="10" y="80"/>
                </a:cubicBezTo>
                <a:lnTo>
                  <a:pt x="46" y="8"/>
                </a:lnTo>
                <a:close/>
                <a:moveTo>
                  <a:pt x="168" y="136"/>
                </a:moveTo>
                <a:cubicBezTo>
                  <a:pt x="8" y="136"/>
                  <a:pt x="8" y="136"/>
                  <a:pt x="8" y="136"/>
                </a:cubicBezTo>
                <a:cubicBezTo>
                  <a:pt x="8" y="88"/>
                  <a:pt x="8" y="88"/>
                  <a:pt x="8" y="88"/>
                </a:cubicBezTo>
                <a:cubicBezTo>
                  <a:pt x="56" y="88"/>
                  <a:pt x="56" y="88"/>
                  <a:pt x="56" y="88"/>
                </a:cubicBezTo>
                <a:cubicBezTo>
                  <a:pt x="58" y="104"/>
                  <a:pt x="72" y="116"/>
                  <a:pt x="88" y="116"/>
                </a:cubicBezTo>
                <a:cubicBezTo>
                  <a:pt x="104" y="116"/>
                  <a:pt x="118" y="104"/>
                  <a:pt x="120" y="88"/>
                </a:cubicBezTo>
                <a:cubicBezTo>
                  <a:pt x="168" y="88"/>
                  <a:pt x="168" y="88"/>
                  <a:pt x="168" y="88"/>
                </a:cubicBezTo>
                <a:lnTo>
                  <a:pt x="168" y="136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0" name="Google Shape;170;p27"/>
          <p:cNvSpPr txBox="1"/>
          <p:nvPr/>
        </p:nvSpPr>
        <p:spPr>
          <a:xfrm>
            <a:off x="799394" y="339334"/>
            <a:ext cx="6206955" cy="471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pPr lvl="0"/>
            <a:r>
              <a:rPr lang="ru-RU" sz="1197" dirty="0">
                <a:solidFill>
                  <a:schemeClr val="bg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1.2 </a:t>
            </a:r>
            <a:r>
              <a:rPr lang="ru-RU" sz="1197" dirty="0" err="1">
                <a:solidFill>
                  <a:schemeClr val="bg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ЛикБез</a:t>
            </a:r>
            <a:endParaRPr lang="ru-RU" sz="1197" dirty="0">
              <a:solidFill>
                <a:schemeClr val="bg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</p:spTree>
    <p:extLst>
      <p:ext uri="{BB962C8B-B14F-4D97-AF65-F5344CB8AC3E}">
        <p14:creationId xmlns:p14="http://schemas.microsoft.com/office/powerpoint/2010/main" val="130223360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498769" y="661900"/>
            <a:ext cx="22894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Функция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26679EE-E060-474B-910F-F0D1D3F7B724}"/>
              </a:ext>
            </a:extLst>
          </p:cNvPr>
          <p:cNvSpPr txBox="1"/>
          <p:nvPr/>
        </p:nvSpPr>
        <p:spPr>
          <a:xfrm>
            <a:off x="613152" y="1539947"/>
            <a:ext cx="1123324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Функция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в математике — соответствие между элементами двух множеств — правило, по которому каждому элементу первого множества соответствует один и только один элемент второго множества.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A820AC4-690D-4B14-AA44-7122A4347371}"/>
              </a:ext>
            </a:extLst>
          </p:cNvPr>
          <p:cNvSpPr txBox="1"/>
          <p:nvPr/>
        </p:nvSpPr>
        <p:spPr>
          <a:xfrm>
            <a:off x="2041056" y="2781695"/>
            <a:ext cx="399644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  <a:latin typeface="Cambria Math" panose="02040503050406030204" pitchFamily="18" charset="0"/>
              </a:rPr>
              <a:t>y=f(X)</a:t>
            </a:r>
            <a:endParaRPr lang="ru-RU" sz="6600" dirty="0">
              <a:solidFill>
                <a:schemeClr val="bg1"/>
              </a:solidFill>
              <a:latin typeface="Cambria Math" panose="020405030504060302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7129C86-9431-4312-9695-453E63F4D11B}"/>
              </a:ext>
            </a:extLst>
          </p:cNvPr>
          <p:cNvSpPr txBox="1"/>
          <p:nvPr/>
        </p:nvSpPr>
        <p:spPr>
          <a:xfrm>
            <a:off x="6436258" y="2871591"/>
            <a:ext cx="5308702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dirty="0">
                <a:solidFill>
                  <a:srgbClr val="0070C0"/>
                </a:solidFill>
                <a:effectLst/>
                <a:latin typeface="Courier New" panose="02070309020205020404" pitchFamily="49" charset="0"/>
              </a:rPr>
              <a:t>def</a:t>
            </a:r>
            <a:r>
              <a:rPr lang="en-US" sz="2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sz="2800" b="0" dirty="0" err="1">
                <a:solidFill>
                  <a:srgbClr val="FFC000"/>
                </a:solidFill>
                <a:effectLst/>
                <a:latin typeface="Courier New" panose="02070309020205020404" pitchFamily="49" charset="0"/>
              </a:rPr>
              <a:t>func</a:t>
            </a:r>
            <a:r>
              <a:rPr lang="en-US" sz="2800" b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2800" b="0" dirty="0">
                <a:solidFill>
                  <a:srgbClr val="00B0F0"/>
                </a:solidFill>
                <a:effectLst/>
                <a:latin typeface="Courier New" panose="02070309020205020404" pitchFamily="49" charset="0"/>
              </a:rPr>
              <a:t>input</a:t>
            </a:r>
            <a:r>
              <a:rPr lang="en-US" sz="2800" b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):</a:t>
            </a:r>
          </a:p>
          <a:p>
            <a:r>
              <a:rPr lang="en-US" sz="2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</a:t>
            </a:r>
            <a:r>
              <a:rPr lang="en-US" sz="2800" b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output = input</a:t>
            </a:r>
          </a:p>
          <a:p>
            <a:r>
              <a:rPr lang="en-US" sz="2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</a:t>
            </a:r>
            <a:r>
              <a:rPr lang="en-US" sz="2800" b="0" dirty="0">
                <a:solidFill>
                  <a:schemeClr val="accent3">
                    <a:lumMod val="60000"/>
                    <a:lumOff val="40000"/>
                  </a:schemeClr>
                </a:solidFill>
                <a:effectLst/>
                <a:latin typeface="Courier New" panose="02070309020205020404" pitchFamily="49" charset="0"/>
              </a:rPr>
              <a:t>return</a:t>
            </a:r>
            <a:r>
              <a:rPr lang="en-US" sz="2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sz="2800" b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output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197D3BB-3D9E-4767-990B-1EE4A357EC38}"/>
                  </a:ext>
                </a:extLst>
              </p:cNvPr>
              <p:cNvSpPr txBox="1"/>
              <p:nvPr/>
            </p:nvSpPr>
            <p:spPr>
              <a:xfrm>
                <a:off x="4103729" y="4879456"/>
                <a:ext cx="3497926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ru-RU" sz="4000" dirty="0">
                  <a:solidFill>
                    <a:schemeClr val="bg1"/>
                  </a:solidFill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197D3BB-3D9E-4767-990B-1EE4A357EC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3729" y="4879456"/>
                <a:ext cx="3497926" cy="7078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5D66F6E2-084B-4B42-A720-BC45DEA7237D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</a:blip>
          <a:stretch>
            <a:fillRect/>
          </a:stretch>
        </p:blipFill>
        <p:spPr>
          <a:xfrm>
            <a:off x="8636001" y="4462082"/>
            <a:ext cx="2220064" cy="2156312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B315C8E4-B1CF-4FAC-B8C3-768093008A8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580" t="24281" r="5340" b="24746"/>
          <a:stretch/>
        </p:blipFill>
        <p:spPr>
          <a:xfrm>
            <a:off x="2575377" y="3948970"/>
            <a:ext cx="754743" cy="2891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531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14" grpId="0"/>
      <p:bldP spid="15" grpId="0"/>
      <p:bldP spid="17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</a:t>
            </a:r>
            <a:r>
              <a:rPr lang="en-US" sz="1064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064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от</a:t>
            </a:r>
            <a:r>
              <a:rPr lang="en-US" sz="1064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064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ментора</a:t>
            </a:r>
            <a:endParaRPr sz="1064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559290" y="1052736"/>
            <a:ext cx="23038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Функции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90876C5-4F77-4B2E-BBBE-DD85CEDC6753}"/>
                  </a:ext>
                </a:extLst>
              </p:cNvPr>
              <p:cNvSpPr txBox="1"/>
              <p:nvPr/>
            </p:nvSpPr>
            <p:spPr>
              <a:xfrm>
                <a:off x="767408" y="2492896"/>
                <a:ext cx="266429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ru-RU" sz="3200" dirty="0">
                  <a:solidFill>
                    <a:schemeClr val="bg1"/>
                  </a:solidFill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90876C5-4F77-4B2E-BBBE-DD85CEDC67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408" y="2492896"/>
                <a:ext cx="2664296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7BEC23D-D1B4-4E38-92BB-A33553A68AD1}"/>
                  </a:ext>
                </a:extLst>
              </p:cNvPr>
              <p:cNvSpPr txBox="1"/>
              <p:nvPr/>
            </p:nvSpPr>
            <p:spPr>
              <a:xfrm>
                <a:off x="5591944" y="4581128"/>
                <a:ext cx="4239542" cy="10257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ru-RU" sz="3200" dirty="0">
                  <a:solidFill>
                    <a:schemeClr val="bg1"/>
                  </a:solidFill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7BEC23D-D1B4-4E38-92BB-A33553A68A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1944" y="4581128"/>
                <a:ext cx="4239542" cy="102573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50FD5B0-8356-4BC5-A280-303B2272B538}"/>
                  </a:ext>
                </a:extLst>
              </p:cNvPr>
              <p:cNvSpPr txBox="1"/>
              <p:nvPr/>
            </p:nvSpPr>
            <p:spPr>
              <a:xfrm>
                <a:off x="6096000" y="2564904"/>
                <a:ext cx="331236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2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(0,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ru-RU" sz="3200" dirty="0">
                  <a:solidFill>
                    <a:schemeClr val="bg1"/>
                  </a:solidFill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50FD5B0-8356-4BC5-A280-303B2272B5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2564904"/>
                <a:ext cx="3312368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9CAF6347-D802-433A-AD2F-0E55F0777DB0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</a:blip>
          <a:stretch>
            <a:fillRect/>
          </a:stretch>
        </p:blipFill>
        <p:spPr>
          <a:xfrm>
            <a:off x="9336360" y="4077072"/>
            <a:ext cx="2736304" cy="2579304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8F665A85-9D0E-4572-843A-91E8BC8B6FBB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</a:blip>
          <a:stretch>
            <a:fillRect/>
          </a:stretch>
        </p:blipFill>
        <p:spPr>
          <a:xfrm>
            <a:off x="3431704" y="1772816"/>
            <a:ext cx="2232248" cy="2160846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86FD648A-7BB6-4392-9676-0243BB1A743C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</a:blip>
          <a:stretch>
            <a:fillRect/>
          </a:stretch>
        </p:blipFill>
        <p:spPr>
          <a:xfrm>
            <a:off x="3359696" y="4293096"/>
            <a:ext cx="2232248" cy="2084873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BBCD3B8C-5F21-4A27-B5D5-273722BC5FAC}"/>
              </a:ext>
            </a:extLst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</a:blip>
          <a:stretch>
            <a:fillRect/>
          </a:stretch>
        </p:blipFill>
        <p:spPr>
          <a:xfrm>
            <a:off x="9408368" y="1556792"/>
            <a:ext cx="2603558" cy="25202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0099A41-E82F-4407-831C-B64BD84014D4}"/>
                  </a:ext>
                </a:extLst>
              </p:cNvPr>
              <p:cNvSpPr txBox="1"/>
              <p:nvPr/>
            </p:nvSpPr>
            <p:spPr>
              <a:xfrm>
                <a:off x="-672752" y="4725144"/>
                <a:ext cx="496855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=0.5∗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ru-RU" sz="3200" dirty="0">
                  <a:solidFill>
                    <a:schemeClr val="bg1"/>
                  </a:solidFill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0099A41-E82F-4407-831C-B64BD84014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672752" y="4725144"/>
                <a:ext cx="4968552" cy="58477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20776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18" grpId="0"/>
      <p:bldP spid="19" grpId="0"/>
      <p:bldP spid="20" grpId="0"/>
      <p:bldP spid="25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643176" y="1052736"/>
            <a:ext cx="41360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Нейронные Сети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7BEC23D-D1B4-4E38-92BB-A33553A68AD1}"/>
                  </a:ext>
                </a:extLst>
              </p:cNvPr>
              <p:cNvSpPr txBox="1"/>
              <p:nvPr/>
            </p:nvSpPr>
            <p:spPr>
              <a:xfrm>
                <a:off x="5591944" y="4581128"/>
                <a:ext cx="4239542" cy="10257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ru-RU" sz="3200" dirty="0">
                  <a:solidFill>
                    <a:schemeClr val="bg1"/>
                  </a:solidFill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7BEC23D-D1B4-4E38-92BB-A33553A68A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1944" y="4581128"/>
                <a:ext cx="4239542" cy="102573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50FD5B0-8356-4BC5-A280-303B2272B538}"/>
                  </a:ext>
                </a:extLst>
              </p:cNvPr>
              <p:cNvSpPr txBox="1"/>
              <p:nvPr/>
            </p:nvSpPr>
            <p:spPr>
              <a:xfrm>
                <a:off x="6096000" y="2564904"/>
                <a:ext cx="331236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2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(0,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ru-RU" sz="3200" dirty="0">
                  <a:solidFill>
                    <a:schemeClr val="bg1"/>
                  </a:solidFill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50FD5B0-8356-4BC5-A280-303B2272B5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2564904"/>
                <a:ext cx="3312368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9CAF6347-D802-433A-AD2F-0E55F0777DB0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</a:blip>
          <a:stretch>
            <a:fillRect/>
          </a:stretch>
        </p:blipFill>
        <p:spPr>
          <a:xfrm>
            <a:off x="9336360" y="4077072"/>
            <a:ext cx="2736304" cy="2579304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BBCD3B8C-5F21-4A27-B5D5-273722BC5FAC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</a:blip>
          <a:stretch>
            <a:fillRect/>
          </a:stretch>
        </p:blipFill>
        <p:spPr>
          <a:xfrm>
            <a:off x="9408368" y="1556792"/>
            <a:ext cx="2603558" cy="2520280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9E661D91-D2A5-4E45-B006-A9F27CB98D89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38736" t="7623" r="26966" b="21458"/>
          <a:stretch/>
        </p:blipFill>
        <p:spPr>
          <a:xfrm>
            <a:off x="911424" y="1223625"/>
            <a:ext cx="5328592" cy="5607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060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Google Shape;189;p30"/>
          <p:cNvSpPr txBox="1"/>
          <p:nvPr/>
        </p:nvSpPr>
        <p:spPr>
          <a:xfrm>
            <a:off x="799394" y="800509"/>
            <a:ext cx="5320418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r>
              <a:rPr lang="ru-RU" sz="2394" dirty="0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Ранее в Мат Основах ML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1041400" y="1774810"/>
            <a:ext cx="10198100" cy="36420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Montserrat"/>
                <a:cs typeface="Montserrat"/>
                <a:sym typeface="Montserrat"/>
              </a:rPr>
              <a:t>Что такое машинное обучение (МО)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Montserrat"/>
                <a:cs typeface="Montserrat"/>
                <a:sym typeface="Montserrat"/>
              </a:rPr>
              <a:t>Основные термины в МО</a:t>
            </a:r>
          </a:p>
          <a:p>
            <a:pPr marL="342900" lvl="1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Объекты, Цель, Характеристики, Набор данных</a:t>
            </a:r>
          </a:p>
          <a:p>
            <a:pPr marL="342900" lvl="1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Модель, Прогноз, Потери</a:t>
            </a:r>
          </a:p>
          <a:p>
            <a:pPr marL="342900" lvl="1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Тренировочный-</a:t>
            </a:r>
            <a:r>
              <a:rPr lang="ru-RU" sz="2000" dirty="0" err="1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валидационный</a:t>
            </a: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-Тестовый набор  </a:t>
            </a:r>
            <a:endParaRPr lang="en-US" sz="20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  <a:p>
            <a:pPr marL="342900" lvl="1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Компромисс смещения-дисперсии</a:t>
            </a:r>
            <a:endParaRPr lang="en-US" sz="20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Montserrat"/>
                <a:cs typeface="Montserrat"/>
                <a:sym typeface="Montserrat"/>
              </a:rPr>
              <a:t>Классификация задач МО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Обучение с учителем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Обучение без учителя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Обучение с подкреплением</a:t>
            </a:r>
          </a:p>
        </p:txBody>
      </p:sp>
    </p:spTree>
    <p:extLst>
      <p:ext uri="{BB962C8B-B14F-4D97-AF65-F5344CB8AC3E}">
        <p14:creationId xmlns:p14="http://schemas.microsoft.com/office/powerpoint/2010/main" val="1904732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113655" y="608236"/>
            <a:ext cx="3195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Производная</a:t>
            </a:r>
            <a:endParaRPr lang="ru-RU" sz="32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26679EE-E060-474B-910F-F0D1D3F7B724}"/>
              </a:ext>
            </a:extLst>
          </p:cNvPr>
          <p:cNvSpPr txBox="1"/>
          <p:nvPr/>
        </p:nvSpPr>
        <p:spPr>
          <a:xfrm>
            <a:off x="263352" y="1146448"/>
            <a:ext cx="1166529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28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Производная</a:t>
            </a:r>
            <a:r>
              <a:rPr lang="ru-RU" sz="2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 функции в точке — скорость изменения функции в данной точке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A820AC4-690D-4B14-AA44-7122A4347371}"/>
                  </a:ext>
                </a:extLst>
              </p:cNvPr>
              <p:cNvSpPr txBox="1"/>
              <p:nvPr/>
            </p:nvSpPr>
            <p:spPr>
              <a:xfrm>
                <a:off x="101600" y="1917700"/>
                <a:ext cx="12413654" cy="11316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sSub>
                                <m:sSubPr>
                                  <m:ctrlPr>
                                    <a:rPr lang="en-US" sz="3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3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3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2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3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den>
                          </m:f>
                        </m:e>
                      </m:func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32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m:rPr>
                                  <m:sty m:val="p"/>
                                </m:rPr>
                                <a:rPr lang="el-GR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2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sz="3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l-GR" sz="3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  <m:r>
                                    <a:rPr lang="en-US" sz="3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l-GR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func>
                            <m:funcPr>
                              <m:ctrlP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32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lim</m:t>
                                  </m:r>
                                </m:e>
                                <m:lim>
                                  <m:r>
                                    <m:rPr>
                                      <m:sty m:val="p"/>
                                    </m:rPr>
                                    <a:rPr lang="el-GR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  <m:r>
                                    <a:rPr lang="en-US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→0</m:t>
                                  </m:r>
                                </m:lim>
                              </m:limLow>
                            </m:fName>
                            <m:e>
                              <m:f>
                                <m:fPr>
                                  <m:ctrlPr>
                                    <a:rPr lang="en-US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sty m:val="p"/>
                                    </m:rPr>
                                    <a:rPr lang="el-GR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  <m:r>
                                    <a:rPr lang="en-US" sz="3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r>
                                    <a:rPr lang="en-US" sz="3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3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3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num>
                                <m:den>
                                  <m:r>
                                    <m:rPr>
                                      <m:sty m:val="p"/>
                                    </m:rPr>
                                    <a:rPr lang="el-GR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  <m:r>
                                    <a:rPr lang="en-US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den>
                              </m:f>
                            </m:e>
                          </m:func>
                        </m:e>
                      </m:func>
                    </m:oMath>
                  </m:oMathPara>
                </a14:m>
                <a:endParaRPr lang="ru-RU" sz="3200" dirty="0">
                  <a:solidFill>
                    <a:schemeClr val="bg1"/>
                  </a:solidFill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A820AC4-690D-4B14-AA44-7122A43473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600" y="1917700"/>
                <a:ext cx="12413654" cy="113165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E0635A7A-A39E-4AB4-A2B4-8147CC97B391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</a:blip>
          <a:stretch>
            <a:fillRect/>
          </a:stretch>
        </p:blipFill>
        <p:spPr>
          <a:xfrm>
            <a:off x="1651441" y="5059886"/>
            <a:ext cx="1674064" cy="1620516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EE6889F7-A8A3-42DC-85A8-8BE5E67A9DCC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</a:blip>
          <a:stretch>
            <a:fillRect/>
          </a:stretch>
        </p:blipFill>
        <p:spPr>
          <a:xfrm>
            <a:off x="4396328" y="5059886"/>
            <a:ext cx="1699429" cy="1620516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F8BCB17E-B0A2-4695-B7E5-8FE8FB3BFCF2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</a:blip>
          <a:stretch>
            <a:fillRect/>
          </a:stretch>
        </p:blipFill>
        <p:spPr>
          <a:xfrm>
            <a:off x="6988616" y="5053592"/>
            <a:ext cx="1699429" cy="1601921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7B0E183E-6DA6-4F9C-B9F0-BE591F84068F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</a:blip>
          <a:stretch>
            <a:fillRect/>
          </a:stretch>
        </p:blipFill>
        <p:spPr>
          <a:xfrm>
            <a:off x="9635108" y="5037673"/>
            <a:ext cx="1646821" cy="1554880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753401DD-5C32-4082-BB50-FA3655F1DF2D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</a:blip>
          <a:stretch>
            <a:fillRect/>
          </a:stretch>
        </p:blipFill>
        <p:spPr>
          <a:xfrm>
            <a:off x="9687108" y="3228220"/>
            <a:ext cx="1625222" cy="1578552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F6B4A746-1D8D-4698-A7A4-3B3E9451AB3E}"/>
              </a:ext>
            </a:extLst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</a:blip>
          <a:stretch>
            <a:fillRect/>
          </a:stretch>
        </p:blipFill>
        <p:spPr>
          <a:xfrm>
            <a:off x="1722777" y="3289300"/>
            <a:ext cx="1623026" cy="1571111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49E5EB3B-B61A-431C-8892-9921ABF9C749}"/>
              </a:ext>
            </a:extLst>
          </p:cNvPr>
          <p:cNvPicPr>
            <a:picLocks noChangeAspect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</a:blip>
          <a:stretch>
            <a:fillRect/>
          </a:stretch>
        </p:blipFill>
        <p:spPr>
          <a:xfrm>
            <a:off x="7104166" y="3235468"/>
            <a:ext cx="1652836" cy="1599968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CED47C0E-1DA8-4FD8-9321-4F586200D047}"/>
              </a:ext>
            </a:extLst>
          </p:cNvPr>
          <p:cNvPicPr>
            <a:picLocks noChangeAspect="1"/>
          </p:cNvPicPr>
          <p:nvPr/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</a:blip>
          <a:stretch>
            <a:fillRect/>
          </a:stretch>
        </p:blipFill>
        <p:spPr>
          <a:xfrm>
            <a:off x="4454936" y="3235468"/>
            <a:ext cx="1697358" cy="1599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444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14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20B0604020202020204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20B0604020202020204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20B0604020202020204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0168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363215" y="701328"/>
            <a:ext cx="3195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Производная</a:t>
            </a:r>
            <a:endParaRPr lang="ru-RU" sz="32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769E821-105F-454A-8D1C-3E5FB06BAF26}"/>
                  </a:ext>
                </a:extLst>
              </p:cNvPr>
              <p:cNvSpPr txBox="1"/>
              <p:nvPr/>
            </p:nvSpPr>
            <p:spPr>
              <a:xfrm>
                <a:off x="4374875" y="1456221"/>
                <a:ext cx="1162626" cy="8192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num>
                        <m:den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769E821-105F-454A-8D1C-3E5FB06BAF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4875" y="1456221"/>
                <a:ext cx="1162626" cy="81926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915BB76B-2FA6-4731-8D95-EFA318A3CAAC}"/>
              </a:ext>
            </a:extLst>
          </p:cNvPr>
          <p:cNvSpPr/>
          <p:nvPr/>
        </p:nvSpPr>
        <p:spPr>
          <a:xfrm>
            <a:off x="407492" y="1743348"/>
            <a:ext cx="23968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+mj-cs"/>
              </a:rPr>
              <a:t>Для констант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0894F45-35EB-4C34-997D-5238CA2CC48D}"/>
                  </a:ext>
                </a:extLst>
              </p:cNvPr>
              <p:cNvSpPr txBox="1"/>
              <p:nvPr/>
            </p:nvSpPr>
            <p:spPr>
              <a:xfrm>
                <a:off x="5592068" y="2031380"/>
                <a:ext cx="2704651" cy="8295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</m:sSup>
                        </m:num>
                        <m:den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0894F45-35EB-4C34-997D-5238CA2CC4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2068" y="2031380"/>
                <a:ext cx="2704651" cy="82952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B4BAD243-F12F-40F0-803D-2CEF90010F33}"/>
              </a:ext>
            </a:extLst>
          </p:cNvPr>
          <p:cNvSpPr/>
          <p:nvPr/>
        </p:nvSpPr>
        <p:spPr>
          <a:xfrm>
            <a:off x="407492" y="2319412"/>
            <a:ext cx="404469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+mj-cs"/>
              </a:rPr>
              <a:t>Производные степеней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7E80072-93A1-4F9F-BFB1-5F9A90F83483}"/>
                  </a:ext>
                </a:extLst>
              </p:cNvPr>
              <p:cNvSpPr txBox="1"/>
              <p:nvPr/>
            </p:nvSpPr>
            <p:spPr>
              <a:xfrm>
                <a:off x="5664076" y="3183508"/>
                <a:ext cx="2011384" cy="9380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32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ln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3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ru-RU" sz="3200" dirty="0">
                  <a:solidFill>
                    <a:schemeClr val="bg1"/>
                  </a:solidFill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7E80072-93A1-4F9F-BFB1-5F9A90F834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4076" y="3183508"/>
                <a:ext cx="2011384" cy="93801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B4DAAB75-3390-4F48-9D5F-516A97D2EBEE}"/>
              </a:ext>
            </a:extLst>
          </p:cNvPr>
          <p:cNvSpPr/>
          <p:nvPr/>
        </p:nvSpPr>
        <p:spPr>
          <a:xfrm>
            <a:off x="407492" y="3615556"/>
            <a:ext cx="426270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+mj-cs"/>
              </a:rPr>
              <a:t>Производная логарифма</a:t>
            </a:r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02CFE4F3-C215-4B6C-BEFE-352762F2BE08}"/>
              </a:ext>
            </a:extLst>
          </p:cNvPr>
          <p:cNvSpPr/>
          <p:nvPr/>
        </p:nvSpPr>
        <p:spPr>
          <a:xfrm>
            <a:off x="407492" y="2967484"/>
            <a:ext cx="479330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+mj-cs"/>
              </a:rPr>
              <a:t>Производная от экспоненты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828B668-31C5-44F8-84D6-09F219AC52BF}"/>
                  </a:ext>
                </a:extLst>
              </p:cNvPr>
              <p:cNvSpPr txBox="1"/>
              <p:nvPr/>
            </p:nvSpPr>
            <p:spPr>
              <a:xfrm>
                <a:off x="8256364" y="2463428"/>
                <a:ext cx="1752723" cy="9480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num>
                        <m:den>
                          <m:r>
                            <a:rPr lang="en-US" sz="3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</m:oMath>
                  </m:oMathPara>
                </a14:m>
                <a:endParaRPr lang="ru-RU" sz="3200" dirty="0">
                  <a:solidFill>
                    <a:schemeClr val="bg1"/>
                  </a:solidFill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828B668-31C5-44F8-84D6-09F219AC52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6364" y="2463428"/>
                <a:ext cx="1752723" cy="94808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BAAC230D-BBF1-4D80-A741-A875556D12BF}"/>
              </a:ext>
            </a:extLst>
          </p:cNvPr>
          <p:cNvSpPr/>
          <p:nvPr/>
        </p:nvSpPr>
        <p:spPr>
          <a:xfrm>
            <a:off x="479500" y="4263628"/>
            <a:ext cx="32544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+mj-cs"/>
              </a:rPr>
              <a:t>Для произведения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7F498C7-68FA-4FA6-B77C-B1C625101A22}"/>
                  </a:ext>
                </a:extLst>
              </p:cNvPr>
              <p:cNvSpPr txBox="1"/>
              <p:nvPr/>
            </p:nvSpPr>
            <p:spPr>
              <a:xfrm>
                <a:off x="4871988" y="4119612"/>
                <a:ext cx="6314998" cy="8361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7F498C7-68FA-4FA6-B77C-B1C625101A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1988" y="4119612"/>
                <a:ext cx="6314998" cy="83619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F7532C7-FBE5-49E1-A759-021897121B50}"/>
                  </a:ext>
                </a:extLst>
              </p:cNvPr>
              <p:cNvSpPr txBox="1"/>
              <p:nvPr/>
            </p:nvSpPr>
            <p:spPr>
              <a:xfrm>
                <a:off x="8760420" y="5649229"/>
                <a:ext cx="1837490" cy="8192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f>
                        <m:f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F7532C7-FBE5-49E1-A759-021897121B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0420" y="5649229"/>
                <a:ext cx="1837490" cy="81926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B2DE02B-994A-4D69-B911-B51D4DA48FA5}"/>
                  </a:ext>
                </a:extLst>
              </p:cNvPr>
              <p:cNvSpPr txBox="1"/>
              <p:nvPr/>
            </p:nvSpPr>
            <p:spPr>
              <a:xfrm>
                <a:off x="3575844" y="5775796"/>
                <a:ext cx="142404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B2DE02B-994A-4D69-B911-B51D4DA48F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5844" y="5775796"/>
                <a:ext cx="1424043" cy="43088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7984290-2B3A-4413-B1C4-A0B6868FFB6E}"/>
                  </a:ext>
                </a:extLst>
              </p:cNvPr>
              <p:cNvSpPr txBox="1"/>
              <p:nvPr/>
            </p:nvSpPr>
            <p:spPr>
              <a:xfrm>
                <a:off x="5448052" y="5775796"/>
                <a:ext cx="143725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7984290-2B3A-4413-B1C4-A0B6868FFB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8052" y="5775796"/>
                <a:ext cx="1437253" cy="43088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Прямоугольник 30">
            <a:extLst>
              <a:ext uri="{FF2B5EF4-FFF2-40B4-BE49-F238E27FC236}">
                <a16:creationId xmlns:a16="http://schemas.microsoft.com/office/drawing/2014/main" id="{19AE485D-ADC0-4604-B58F-3EAE0CE8930E}"/>
              </a:ext>
            </a:extLst>
          </p:cNvPr>
          <p:cNvSpPr/>
          <p:nvPr/>
        </p:nvSpPr>
        <p:spPr>
          <a:xfrm>
            <a:off x="479500" y="5760949"/>
            <a:ext cx="28985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+mj-cs"/>
              </a:rPr>
              <a:t>Цепное правило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4D826BC3-0320-4246-8F91-56A21C86236D}"/>
                  </a:ext>
                </a:extLst>
              </p:cNvPr>
              <p:cNvSpPr txBox="1"/>
              <p:nvPr/>
            </p:nvSpPr>
            <p:spPr>
              <a:xfrm>
                <a:off x="2207692" y="4911700"/>
                <a:ext cx="6918048" cy="8206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)+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))</m:t>
                          </m:r>
                        </m:num>
                        <m:den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4D826BC3-0320-4246-8F91-56A21C8623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7692" y="4911700"/>
                <a:ext cx="6918048" cy="82067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Прямоугольник 32">
            <a:extLst>
              <a:ext uri="{FF2B5EF4-FFF2-40B4-BE49-F238E27FC236}">
                <a16:creationId xmlns:a16="http://schemas.microsoft.com/office/drawing/2014/main" id="{0EF6CCAF-ECB4-4339-8FE1-8F16CF6ED1DF}"/>
              </a:ext>
            </a:extLst>
          </p:cNvPr>
          <p:cNvSpPr/>
          <p:nvPr/>
        </p:nvSpPr>
        <p:spPr>
          <a:xfrm>
            <a:off x="483318" y="5088020"/>
            <a:ext cx="196239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+mj-cs"/>
              </a:rPr>
              <a:t>Для суммы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Прямоугольник 33">
                <a:extLst>
                  <a:ext uri="{FF2B5EF4-FFF2-40B4-BE49-F238E27FC236}">
                    <a16:creationId xmlns:a16="http://schemas.microsoft.com/office/drawing/2014/main" id="{4036F0C6-4CF6-4B0A-9D76-ABAAA29240BA}"/>
                  </a:ext>
                </a:extLst>
              </p:cNvPr>
              <p:cNvSpPr/>
              <p:nvPr/>
            </p:nvSpPr>
            <p:spPr>
              <a:xfrm>
                <a:off x="9192468" y="4767684"/>
                <a:ext cx="2664296" cy="100431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3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2000" dirty="0">
                    <a:solidFill>
                      <a:schemeClr val="bg1"/>
                    </a:solidFill>
                    <a:latin typeface="Montserrat" panose="020B0604020202020204" charset="-52"/>
                  </a:rPr>
                  <a:t> </a:t>
                </a:r>
                <a:r>
                  <a:rPr lang="en-US" sz="28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+mj-cs"/>
                  </a:rPr>
                  <a:t>- </a:t>
                </a:r>
                <a:r>
                  <a:rPr lang="ru-RU" sz="28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</a:rPr>
                  <a:t>константы</a:t>
                </a:r>
                <a:endParaRPr lang="ru-RU" sz="2800" dirty="0">
                  <a:solidFill>
                    <a:schemeClr val="bg1"/>
                  </a:solidFill>
                  <a:latin typeface="Montserrat" panose="020B0604020202020204" charset="-52"/>
                  <a:ea typeface="Verdana" panose="020B0604030504040204" pitchFamily="34" charset="0"/>
                  <a:cs typeface="+mj-cs"/>
                </a:endParaRPr>
              </a:p>
            </p:txBody>
          </p:sp>
        </mc:Choice>
        <mc:Fallback xmlns="">
          <p:sp>
            <p:nvSpPr>
              <p:cNvPr id="34" name="Прямоугольник 33">
                <a:extLst>
                  <a:ext uri="{FF2B5EF4-FFF2-40B4-BE49-F238E27FC236}">
                    <a16:creationId xmlns:a16="http://schemas.microsoft.com/office/drawing/2014/main" id="{4036F0C6-4CF6-4B0A-9D76-ABAAA29240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2468" y="4767684"/>
                <a:ext cx="2664296" cy="1004314"/>
              </a:xfrm>
              <a:prstGeom prst="rect">
                <a:avLst/>
              </a:prstGeom>
              <a:blipFill>
                <a:blip r:embed="rId13"/>
                <a:stretch>
                  <a:fillRect l="-4805" t="-1212" b="-1636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02416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26" grpId="0"/>
      <p:bldP spid="27" grpId="0"/>
      <p:bldP spid="28" grpId="0"/>
      <p:bldP spid="29" grpId="0"/>
      <p:bldP spid="30" grpId="0"/>
      <p:bldP spid="31" grpId="0"/>
      <p:bldP spid="32" grpId="0"/>
      <p:bldP spid="33" grpId="0"/>
      <p:bldP spid="34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20B0604020202020204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20B0604020202020204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20B0604020202020204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0168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9797EF-F6CF-4FF3-9B1A-0A83A1783DFF}"/>
              </a:ext>
            </a:extLst>
          </p:cNvPr>
          <p:cNvSpPr txBox="1"/>
          <p:nvPr/>
        </p:nvSpPr>
        <p:spPr>
          <a:xfrm>
            <a:off x="4556087" y="1052736"/>
            <a:ext cx="23102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Градиент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8E529C1-E84C-468E-8988-E2AEEAF858AD}"/>
                  </a:ext>
                </a:extLst>
              </p:cNvPr>
              <p:cNvSpPr txBox="1"/>
              <p:nvPr/>
            </p:nvSpPr>
            <p:spPr>
              <a:xfrm>
                <a:off x="1631504" y="2060848"/>
                <a:ext cx="762000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5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5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5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5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5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sz="5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5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sz="5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5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𝑤𝑥</m:t>
                      </m:r>
                      <m:r>
                        <a:rPr lang="en-US" sz="5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5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ru-RU" sz="5400" dirty="0">
                  <a:solidFill>
                    <a:schemeClr val="bg1"/>
                  </a:solidFill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8E529C1-E84C-468E-8988-E2AEEAF858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1504" y="2060848"/>
                <a:ext cx="7620000" cy="92333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F7DADC5-F9AE-458F-9577-5C3501A3496A}"/>
                  </a:ext>
                </a:extLst>
              </p:cNvPr>
              <p:cNvSpPr txBox="1"/>
              <p:nvPr/>
            </p:nvSpPr>
            <p:spPr>
              <a:xfrm>
                <a:off x="871185" y="3045986"/>
                <a:ext cx="10363200" cy="16724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5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r>
                        <a:rPr lang="en-US" sz="5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5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5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5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5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sz="5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5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sz="5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5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f>
                        <m:fPr>
                          <m:ctrlPr>
                            <a:rPr lang="en-US" sz="5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5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5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sz="5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5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5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f>
                        <m:fPr>
                          <m:ctrlPr>
                            <a:rPr lang="en-US" sz="5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5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5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sz="5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5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r>
                        <a:rPr lang="en-US" sz="5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f>
                        <m:fPr>
                          <m:ctrlPr>
                            <a:rPr lang="en-US" sz="5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5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5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sz="5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5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en-US" sz="5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ru-RU" sz="5400" dirty="0">
                  <a:solidFill>
                    <a:schemeClr val="bg1"/>
                  </a:solidFill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F7DADC5-F9AE-458F-9577-5C3501A349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185" y="3045986"/>
                <a:ext cx="10363200" cy="167244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6BD795E-A22F-41A7-85A1-B8ED7F0B4C32}"/>
                  </a:ext>
                </a:extLst>
              </p:cNvPr>
              <p:cNvSpPr txBox="1"/>
              <p:nvPr/>
            </p:nvSpPr>
            <p:spPr>
              <a:xfrm>
                <a:off x="259904" y="4849430"/>
                <a:ext cx="1036320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5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r>
                        <a:rPr lang="en-US" sz="5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5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5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5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5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sz="5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5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sz="5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5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5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5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5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5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,1]</m:t>
                      </m:r>
                    </m:oMath>
                  </m:oMathPara>
                </a14:m>
                <a:endParaRPr lang="ru-RU" sz="5400" dirty="0">
                  <a:solidFill>
                    <a:schemeClr val="bg1"/>
                  </a:solidFill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6BD795E-A22F-41A7-85A1-B8ED7F0B4C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904" y="4849430"/>
                <a:ext cx="10363200" cy="92333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54733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7" grpId="0"/>
      <p:bldP spid="8" grpId="0"/>
      <p:bldP spid="9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20B0604020202020204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20B0604020202020204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20B0604020202020204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0168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9797EF-F6CF-4FF3-9B1A-0A83A1783DFF}"/>
              </a:ext>
            </a:extLst>
          </p:cNvPr>
          <p:cNvSpPr txBox="1"/>
          <p:nvPr/>
        </p:nvSpPr>
        <p:spPr>
          <a:xfrm>
            <a:off x="2302123" y="913036"/>
            <a:ext cx="75039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Производная Сложной функции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7B34739-BE1C-498B-92B9-F6CDB7DD75D4}"/>
                  </a:ext>
                </a:extLst>
              </p:cNvPr>
              <p:cNvSpPr txBox="1"/>
              <p:nvPr/>
            </p:nvSpPr>
            <p:spPr>
              <a:xfrm>
                <a:off x="6023992" y="1700807"/>
                <a:ext cx="45720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3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accPr>
                        <m:e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𝑦</m:t>
                          </m:r>
                        </m:e>
                      </m:acc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(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𝑥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)=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𝑤𝑥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ru-RU" sz="3200" dirty="0">
                  <a:solidFill>
                    <a:schemeClr val="bg1"/>
                  </a:solidFill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7B34739-BE1C-498B-92B9-F6CDB7DD75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3992" y="1700807"/>
                <a:ext cx="4572000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8535BEA-C3D6-4248-B425-70B72E670149}"/>
                  </a:ext>
                </a:extLst>
              </p:cNvPr>
              <p:cNvSpPr txBox="1"/>
              <p:nvPr/>
            </p:nvSpPr>
            <p:spPr>
              <a:xfrm>
                <a:off x="1919536" y="1772816"/>
                <a:ext cx="388843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</m:acc>
                        </m:e>
                      </m:d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𝑦</m:t>
                                  </m:r>
                                </m:e>
                              </m:acc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−</m:t>
                              </m:r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ru-RU" sz="3200" dirty="0">
                  <a:solidFill>
                    <a:schemeClr val="bg1"/>
                  </a:solidFill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8535BEA-C3D6-4248-B425-70B72E6701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9536" y="1772816"/>
                <a:ext cx="3888432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35BE103B-A95A-4821-BCF6-90C2FE04038A}"/>
                  </a:ext>
                </a:extLst>
              </p:cNvPr>
              <p:cNvSpPr/>
              <p:nvPr/>
            </p:nvSpPr>
            <p:spPr>
              <a:xfrm>
                <a:off x="294184" y="2492895"/>
                <a:ext cx="3731730" cy="11138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2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𝐸</m:t>
                          </m:r>
                        </m:num>
                        <m:den>
                          <m:r>
                            <a:rPr lang="en-US" sz="32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3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den>
                      </m:f>
                      <m:r>
                        <a:rPr lang="en-US" sz="3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𝐸</m:t>
                          </m:r>
                        </m:num>
                        <m:den>
                          <m:r>
                            <a:rPr lang="en-US" sz="32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</m:acc>
                        </m:den>
                      </m:f>
                      <m:f>
                        <m:fPr>
                          <m:ctrlPr>
                            <a:rPr lang="en-US" sz="32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</m:acc>
                        </m:num>
                        <m:den>
                          <m:r>
                            <a:rPr lang="en-US" sz="32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3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den>
                      </m:f>
                    </m:oMath>
                  </m:oMathPara>
                </a14:m>
                <a:endParaRPr lang="ru-RU" sz="3200" dirty="0">
                  <a:solidFill>
                    <a:schemeClr val="bg1"/>
                  </a:solidFill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35BE103B-A95A-4821-BCF6-90C2FE0403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184" y="2492895"/>
                <a:ext cx="3731730" cy="11138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DDDE6137-09B4-49C2-9A58-8BF0371A8E89}"/>
                  </a:ext>
                </a:extLst>
              </p:cNvPr>
              <p:cNvSpPr/>
              <p:nvPr/>
            </p:nvSpPr>
            <p:spPr>
              <a:xfrm>
                <a:off x="6384032" y="2420887"/>
                <a:ext cx="3326160" cy="11138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2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𝐸</m:t>
                          </m:r>
                        </m:num>
                        <m:den>
                          <m:r>
                            <a:rPr lang="en-US" sz="32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r>
                        <a:rPr lang="en-US" sz="3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𝐸</m:t>
                          </m:r>
                        </m:num>
                        <m:den>
                          <m:r>
                            <a:rPr lang="en-US" sz="32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</m:acc>
                        </m:den>
                      </m:f>
                      <m:f>
                        <m:fPr>
                          <m:ctrlPr>
                            <a:rPr lang="en-US" sz="32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</m:acc>
                        </m:num>
                        <m:den>
                          <m:r>
                            <a:rPr lang="en-US" sz="32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</m:oMath>
                  </m:oMathPara>
                </a14:m>
                <a:endParaRPr lang="ru-RU" sz="3200" dirty="0">
                  <a:solidFill>
                    <a:schemeClr val="bg1"/>
                  </a:solidFill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DDDE6137-09B4-49C2-9A58-8BF0371A8E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4032" y="2420887"/>
                <a:ext cx="3326160" cy="11138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7B34739-BE1C-498B-92B9-F6CDB7DD75D4}"/>
                  </a:ext>
                </a:extLst>
              </p:cNvPr>
              <p:cNvSpPr txBox="1"/>
              <p:nvPr/>
            </p:nvSpPr>
            <p:spPr>
              <a:xfrm>
                <a:off x="7176120" y="4005064"/>
                <a:ext cx="4572000" cy="10257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3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accPr>
                        <m:e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𝑦</m:t>
                          </m:r>
                        </m:e>
                      </m:acc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(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𝑧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)=</m:t>
                      </m:r>
                      <m:f>
                        <m:f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ru-RU" sz="3200" dirty="0">
                  <a:solidFill>
                    <a:schemeClr val="bg1"/>
                  </a:solidFill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7B34739-BE1C-498B-92B9-F6CDB7DD75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6120" y="4005064"/>
                <a:ext cx="4572000" cy="102573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8535BEA-C3D6-4248-B425-70B72E670149}"/>
                  </a:ext>
                </a:extLst>
              </p:cNvPr>
              <p:cNvSpPr txBox="1"/>
              <p:nvPr/>
            </p:nvSpPr>
            <p:spPr>
              <a:xfrm>
                <a:off x="407368" y="4293096"/>
                <a:ext cx="72008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̂"/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accPr>
                        <m:e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𝑦</m:t>
                          </m:r>
                        </m:e>
                      </m:acc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func>
                        <m:func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2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acc>
                            <m:accPr>
                              <m:chr m:val="̂"/>
                              <m:ctrlP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</m:acc>
                        </m:e>
                      </m:func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func>
                        <m:func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2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(1−</m:t>
                          </m:r>
                          <m:acc>
                            <m:accPr>
                              <m:chr m:val="̂"/>
                              <m:ctrlP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ru-RU" sz="3200" dirty="0">
                  <a:solidFill>
                    <a:schemeClr val="bg1"/>
                  </a:solidFill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8535BEA-C3D6-4248-B425-70B72E6701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368" y="4293096"/>
                <a:ext cx="7200800" cy="58477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/>
              <p:cNvSpPr/>
              <p:nvPr/>
            </p:nvSpPr>
            <p:spPr>
              <a:xfrm>
                <a:off x="1055440" y="5301208"/>
                <a:ext cx="2369238" cy="11138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2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en-US" sz="32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US" sz="32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𝐸</m:t>
                          </m:r>
                        </m:num>
                        <m:den>
                          <m:r>
                            <a:rPr lang="en-US" sz="32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</m:acc>
                        </m:den>
                      </m:f>
                      <m:f>
                        <m:fPr>
                          <m:ctrlPr>
                            <a:rPr lang="en-US" sz="32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</m:acc>
                        </m:num>
                        <m:den>
                          <m:r>
                            <a:rPr lang="en-US" sz="32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𝑧</m:t>
                          </m:r>
                        </m:den>
                      </m:f>
                    </m:oMath>
                  </m:oMathPara>
                </a14:m>
                <a:endParaRPr lang="ru-RU" sz="3200" dirty="0">
                  <a:solidFill>
                    <a:schemeClr val="bg1"/>
                  </a:solidFill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13" name="Прямоугольник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440" y="5301208"/>
                <a:ext cx="2369238" cy="111383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09527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7" grpId="0"/>
      <p:bldP spid="8" grpId="0"/>
      <p:bldP spid="9" grpId="0"/>
      <p:bldP spid="10" grpId="0"/>
      <p:bldP spid="11" grpId="0"/>
      <p:bldP spid="12" grpId="0"/>
      <p:bldP spid="13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20B0604020202020204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20B0604020202020204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20B0604020202020204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0168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</p:txBody>
      </p:sp>
      <p:sp>
        <p:nvSpPr>
          <p:cNvPr id="14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ru-RU" sz="36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Цель Обучения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33C7EA1-8504-40CC-AEF7-A288D7FBF529}"/>
                  </a:ext>
                </a:extLst>
              </p:cNvPr>
              <p:cNvSpPr txBox="1"/>
              <p:nvPr/>
            </p:nvSpPr>
            <p:spPr>
              <a:xfrm>
                <a:off x="479376" y="1844824"/>
                <a:ext cx="9865096" cy="6335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ru-RU" sz="24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Функция потерь (</a:t>
                </a:r>
                <a:r>
                  <a:rPr lang="en-US" sz="24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Loss) </a:t>
                </a:r>
                <a14:m>
                  <m:oMath xmlns:m="http://schemas.openxmlformats.org/officeDocument/2006/math">
                    <m:r>
                      <a:rPr lang="en-US" sz="36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𝐿</m:t>
                    </m:r>
                    <m:r>
                      <a:rPr lang="en-US" sz="36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(</m:t>
                    </m:r>
                    <m:r>
                      <a:rPr lang="en-US" sz="36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𝑦</m:t>
                    </m:r>
                    <m:r>
                      <a:rPr lang="en-US" sz="36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,</m:t>
                    </m:r>
                    <m:acc>
                      <m:accPr>
                        <m:chr m:val="̂"/>
                        <m:ctrlPr>
                          <a:rPr lang="en-US" sz="36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accPr>
                      <m:e>
                        <m:r>
                          <a:rPr lang="en-US" sz="36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𝑦</m:t>
                        </m:r>
                      </m:e>
                    </m:acc>
                    <m:r>
                      <a:rPr lang="en-US" sz="36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  <a:r>
                  <a:rPr lang="ru-RU" sz="24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оценка качества модели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33C7EA1-8504-40CC-AEF7-A288D7FBF5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376" y="1844824"/>
                <a:ext cx="9865096" cy="633571"/>
              </a:xfrm>
              <a:prstGeom prst="rect">
                <a:avLst/>
              </a:prstGeom>
              <a:blipFill>
                <a:blip r:embed="rId4"/>
                <a:stretch>
                  <a:fillRect l="-989" b="-1730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6786454-90DA-4A09-BA0B-85A765FCE6D2}"/>
                  </a:ext>
                </a:extLst>
              </p:cNvPr>
              <p:cNvSpPr txBox="1"/>
              <p:nvPr/>
            </p:nvSpPr>
            <p:spPr>
              <a:xfrm>
                <a:off x="479376" y="2780928"/>
                <a:ext cx="1144927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20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Если</a:t>
                </a:r>
                <a:r>
                  <a:rPr lang="en-US" sz="3200" b="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3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𝑦</m:t>
                    </m:r>
                    <m:r>
                      <a:rPr lang="en-US" sz="32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~</m:t>
                    </m:r>
                    <m:acc>
                      <m:accPr>
                        <m:chr m:val="̂"/>
                        <m:ctrlPr>
                          <a:rPr lang="en-US" sz="3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accPr>
                      <m:e>
                        <m:r>
                          <a:rPr lang="en-US" sz="3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sz="3200" b="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</a:rPr>
                  <a:t> </a:t>
                </a:r>
                <a:r>
                  <a:rPr lang="ru-RU" sz="20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тогда</a:t>
                </a:r>
                <a:r>
                  <a:rPr lang="en-US" sz="3200" b="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32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𝐿</m:t>
                    </m:r>
                    <m:d>
                      <m:dPr>
                        <m:ctrlPr>
                          <a:rPr lang="en-US" sz="3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dPr>
                      <m:e>
                        <m:r>
                          <a:rPr lang="en-US" sz="3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𝑦</m:t>
                        </m:r>
                        <m:r>
                          <a:rPr lang="en-US" sz="3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,</m:t>
                        </m:r>
                        <m:acc>
                          <m:accPr>
                            <m:chr m:val="̂"/>
                            <m:ctrlPr>
                              <a:rPr lang="en-US" sz="32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</m:ctrlPr>
                          </m:accPr>
                          <m:e>
                            <m:r>
                              <a:rPr lang="en-US" sz="3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  <a:cs typeface="Verdana" panose="020B0604030504040204" pitchFamily="34" charset="0"/>
                              </a:rPr>
                              <m:t>𝑦</m:t>
                            </m:r>
                          </m:e>
                        </m:acc>
                      </m:e>
                    </m:d>
                  </m:oMath>
                </a14:m>
                <a:r>
                  <a:rPr lang="en-US" sz="20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  <a:r>
                  <a:rPr lang="ru-RU" sz="20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принимает небольшие значения, иначе - большие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6786454-90DA-4A09-BA0B-85A765FCE6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376" y="2780928"/>
                <a:ext cx="11449272" cy="584775"/>
              </a:xfrm>
              <a:prstGeom prst="rect">
                <a:avLst/>
              </a:prstGeom>
              <a:blipFill>
                <a:blip r:embed="rId5"/>
                <a:stretch>
                  <a:fillRect l="-586" b="-125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8940B66-F02C-4B13-BEF1-A7FB068234CB}"/>
                  </a:ext>
                </a:extLst>
              </p:cNvPr>
              <p:cNvSpPr txBox="1"/>
              <p:nvPr/>
            </p:nvSpPr>
            <p:spPr>
              <a:xfrm>
                <a:off x="3719736" y="3429000"/>
                <a:ext cx="3581400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32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ru-RU" sz="32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32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32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32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3200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  <a:cs typeface="Verdana" panose="020B060403050404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  <a:cs typeface="Verdana" panose="020B0604030504040204" pitchFamily="34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3200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  <a:cs typeface="Verdana" panose="020B0604030504040204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ru-RU" sz="3200" dirty="0">
                  <a:solidFill>
                    <a:schemeClr val="bg1"/>
                  </a:solidFill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8940B66-F02C-4B13-BEF1-A7FB068234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9736" y="3429000"/>
                <a:ext cx="3581400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6793DE2-966C-4B2A-B85A-5610C134062C}"/>
                  </a:ext>
                </a:extLst>
              </p:cNvPr>
              <p:cNvSpPr txBox="1"/>
              <p:nvPr/>
            </p:nvSpPr>
            <p:spPr>
              <a:xfrm>
                <a:off x="365076" y="3827264"/>
                <a:ext cx="5207708" cy="12685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𝑄</m:t>
                      </m:r>
                      <m:d>
                        <m:dPr>
                          <m:ctrlP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dPr>
                        <m:e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𝑎</m:t>
                          </m:r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,</m:t>
                          </m:r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erdana" panose="020B0604030504040204" pitchFamily="34" charset="0"/>
                            </a:rPr>
                            <m:t>𝕏</m:t>
                          </m:r>
                        </m:e>
                      </m:d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Verdana" panose="020B060403050404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erdana" panose="020B0604030504040204" pitchFamily="34" charset="0"/>
                            </a:rPr>
                          </m:ctrlPr>
                        </m:fPr>
                        <m:num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erdana" panose="020B060403050404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erdana" panose="020B0604030504040204" pitchFamily="34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en-US" sz="28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8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8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  <m:d>
                                <m:dPr>
                                  <m:ctrlPr>
                                    <a:rPr lang="en-US" sz="28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800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800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8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8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sz="28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8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ru-RU" sz="1800" dirty="0">
                  <a:solidFill>
                    <a:schemeClr val="bg1"/>
                  </a:solidFill>
                  <a:latin typeface="Montserrat" panose="020B0604020202020204" charset="-52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6793DE2-966C-4B2A-B85A-5610C13406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076" y="3827264"/>
                <a:ext cx="5207708" cy="126855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90E7A1EB-801A-4D0E-9013-86A0FE31F64D}"/>
              </a:ext>
            </a:extLst>
          </p:cNvPr>
          <p:cNvSpPr txBox="1"/>
          <p:nvPr/>
        </p:nvSpPr>
        <p:spPr>
          <a:xfrm>
            <a:off x="5879976" y="4437112"/>
            <a:ext cx="40222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Функционал Потерь</a:t>
            </a:r>
            <a:endParaRPr lang="ru-RU" sz="2800" i="1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B8BD971-F100-4605-8E34-6D9F64EF167B}"/>
              </a:ext>
            </a:extLst>
          </p:cNvPr>
          <p:cNvSpPr txBox="1"/>
          <p:nvPr/>
        </p:nvSpPr>
        <p:spPr>
          <a:xfrm>
            <a:off x="551384" y="5445224"/>
            <a:ext cx="34435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Цель обучения</a:t>
            </a:r>
            <a:endParaRPr lang="ru-RU" sz="3200" i="1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FD9B772E-F377-4CFB-A98B-09FDB3598622}"/>
                  </a:ext>
                </a:extLst>
              </p:cNvPr>
              <p:cNvSpPr/>
              <p:nvPr/>
            </p:nvSpPr>
            <p:spPr>
              <a:xfrm>
                <a:off x="4799856" y="5229200"/>
                <a:ext cx="6091897" cy="97372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𝑄</m:t>
                      </m:r>
                      <m:d>
                        <m:dPr>
                          <m:ctrlPr>
                            <a:rPr lang="en-US" sz="4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dPr>
                        <m:e>
                          <m:r>
                            <a:rPr lang="en-US" sz="4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𝑎</m:t>
                          </m:r>
                          <m:r>
                            <a:rPr lang="en-US" sz="4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,</m:t>
                          </m:r>
                          <m:r>
                            <a:rPr lang="en-US" sz="4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erdana" panose="020B0604030504040204" pitchFamily="34" charset="0"/>
                            </a:rPr>
                            <m:t>𝕏</m:t>
                          </m:r>
                        </m:e>
                      </m:d>
                      <m:r>
                        <a:rPr lang="en-US" sz="4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Verdana" panose="020B0604030504040204" pitchFamily="34" charset="0"/>
                        </a:rPr>
                        <m:t>→</m:t>
                      </m:r>
                      <m:func>
                        <m:funcPr>
                          <m:ctrlPr>
                            <a:rPr lang="en-US" sz="4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erdana" panose="020B0604030504040204" pitchFamily="34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4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Verdana" panose="020B0604030504040204" pitchFamily="34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4400" b="0" i="0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Verdana" panose="020B0604030504040204" pitchFamily="34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44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𝑎</m:t>
                              </m:r>
                              <m:r>
                                <a:rPr lang="en-US" sz="44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Verdana" panose="020B0604030504040204" pitchFamily="34" charset="0"/>
                                </a:rPr>
                                <m:t>∈</m:t>
                              </m:r>
                              <m:r>
                                <a:rPr lang="en-US" sz="44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Verdana" panose="020B0604030504040204" pitchFamily="34" charset="0"/>
                                </a:rPr>
                                <m:t>𝔸</m:t>
                              </m:r>
                            </m:lim>
                          </m:limLow>
                        </m:fName>
                        <m:e/>
                      </m:func>
                    </m:oMath>
                  </m:oMathPara>
                </a14:m>
                <a:endParaRPr lang="ru-RU" sz="4400" dirty="0">
                  <a:solidFill>
                    <a:schemeClr val="bg1"/>
                  </a:solidFill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FD9B772E-F377-4CFB-A98B-09FDB35986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9856" y="5229200"/>
                <a:ext cx="6091897" cy="97372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16751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20B0604020202020204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20B0604020202020204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20B0604020202020204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0168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B0E183E-6DA6-4F9C-B9F0-BE591F84068F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</a:blip>
          <a:stretch>
            <a:fillRect/>
          </a:stretch>
        </p:blipFill>
        <p:spPr>
          <a:xfrm>
            <a:off x="6672064" y="2166839"/>
            <a:ext cx="4968552" cy="4691161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53401DD-5C32-4082-BB50-FA3655F1DF2D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</a:blip>
          <a:stretch>
            <a:fillRect/>
          </a:stretch>
        </p:blipFill>
        <p:spPr>
          <a:xfrm>
            <a:off x="1127448" y="2171462"/>
            <a:ext cx="4824536" cy="468599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927648" y="1052736"/>
            <a:ext cx="62231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Градиент и Антиградиент</a:t>
            </a:r>
          </a:p>
        </p:txBody>
      </p:sp>
      <p:sp>
        <p:nvSpPr>
          <p:cNvPr id="10" name="Овал 9">
            <a:extLst>
              <a:ext uri="{FF2B5EF4-FFF2-40B4-BE49-F238E27FC236}">
                <a16:creationId xmlns:a16="http://schemas.microsoft.com/office/drawing/2014/main" id="{F643DDCE-8C42-4325-9433-BDD5505E97C0}"/>
              </a:ext>
            </a:extLst>
          </p:cNvPr>
          <p:cNvSpPr/>
          <p:nvPr/>
        </p:nvSpPr>
        <p:spPr>
          <a:xfrm>
            <a:off x="3503712" y="6237312"/>
            <a:ext cx="216014" cy="21600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  <a:latin typeface="Montserrat" panose="020B0604020202020204" charset="-5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E22CF9F-29D3-4BC8-A85E-13150971D1AC}"/>
                  </a:ext>
                </a:extLst>
              </p:cNvPr>
              <p:cNvSpPr txBox="1"/>
              <p:nvPr/>
            </p:nvSpPr>
            <p:spPr>
              <a:xfrm>
                <a:off x="1703512" y="2132856"/>
                <a:ext cx="1201461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Q</m:t>
                      </m:r>
                      <m:r>
                        <a:rPr lang="en-US" sz="32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32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  <m:r>
                        <a:rPr lang="en-US" sz="32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3200" dirty="0">
                  <a:solidFill>
                    <a:schemeClr val="bg1"/>
                  </a:solidFill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E22CF9F-29D3-4BC8-A85E-13150971D1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3512" y="2132856"/>
                <a:ext cx="1201461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78266B77-DD8E-44AB-88B2-DB5842C0B350}"/>
                  </a:ext>
                </a:extLst>
              </p:cNvPr>
              <p:cNvSpPr/>
              <p:nvPr/>
            </p:nvSpPr>
            <p:spPr>
              <a:xfrm>
                <a:off x="9336360" y="4653136"/>
                <a:ext cx="2592288" cy="9130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Q</m:t>
                          </m:r>
                          <m: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  <m: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𝑑𝑤</m:t>
                          </m:r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78266B77-DD8E-44AB-88B2-DB5842C0B3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6360" y="4653136"/>
                <a:ext cx="2592288" cy="91300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18E98728-A5C8-4E53-8435-764ECF358166}"/>
              </a:ext>
            </a:extLst>
          </p:cNvPr>
          <p:cNvCxnSpPr>
            <a:cxnSpLocks/>
          </p:cNvCxnSpPr>
          <p:nvPr/>
        </p:nvCxnSpPr>
        <p:spPr>
          <a:xfrm flipV="1">
            <a:off x="1271464" y="5733256"/>
            <a:ext cx="1372507" cy="9049"/>
          </a:xfrm>
          <a:prstGeom prst="line">
            <a:avLst/>
          </a:prstGeom>
          <a:ln w="57150">
            <a:solidFill>
              <a:srgbClr val="FF0000"/>
            </a:solidFill>
            <a:prstDash val="dash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Овал 13">
            <a:extLst>
              <a:ext uri="{FF2B5EF4-FFF2-40B4-BE49-F238E27FC236}">
                <a16:creationId xmlns:a16="http://schemas.microsoft.com/office/drawing/2014/main" id="{B45E5D50-3F8E-4858-9996-8D7B70B135B0}"/>
              </a:ext>
            </a:extLst>
          </p:cNvPr>
          <p:cNvSpPr/>
          <p:nvPr/>
        </p:nvSpPr>
        <p:spPr>
          <a:xfrm>
            <a:off x="2711624" y="5589240"/>
            <a:ext cx="252000" cy="252000"/>
          </a:xfrm>
          <a:prstGeom prst="ellipse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1"/>
              </a:solidFill>
              <a:latin typeface="Montserrat" panose="020B0604020202020204" charset="-52"/>
            </a:endParaRPr>
          </a:p>
        </p:txBody>
      </p:sp>
      <p:cxnSp>
        <p:nvCxnSpPr>
          <p:cNvPr id="15" name="Прямая со стрелкой 14">
            <a:extLst>
              <a:ext uri="{FF2B5EF4-FFF2-40B4-BE49-F238E27FC236}">
                <a16:creationId xmlns:a16="http://schemas.microsoft.com/office/drawing/2014/main" id="{A8473089-BAAE-489C-BA3F-3BEF6F8228D3}"/>
              </a:ext>
            </a:extLst>
          </p:cNvPr>
          <p:cNvCxnSpPr>
            <a:cxnSpLocks/>
          </p:cNvCxnSpPr>
          <p:nvPr/>
        </p:nvCxnSpPr>
        <p:spPr>
          <a:xfrm>
            <a:off x="2927648" y="5733256"/>
            <a:ext cx="504056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3A18BBFF-F520-4F26-8671-25708037B075}"/>
              </a:ext>
            </a:extLst>
          </p:cNvPr>
          <p:cNvCxnSpPr>
            <a:cxnSpLocks/>
          </p:cNvCxnSpPr>
          <p:nvPr/>
        </p:nvCxnSpPr>
        <p:spPr>
          <a:xfrm flipV="1">
            <a:off x="5303912" y="3789040"/>
            <a:ext cx="1806933" cy="14531"/>
          </a:xfrm>
          <a:prstGeom prst="line">
            <a:avLst/>
          </a:prstGeom>
          <a:ln w="57150">
            <a:solidFill>
              <a:srgbClr val="FF0000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Овал 16">
            <a:extLst>
              <a:ext uri="{FF2B5EF4-FFF2-40B4-BE49-F238E27FC236}">
                <a16:creationId xmlns:a16="http://schemas.microsoft.com/office/drawing/2014/main" id="{70747142-B222-4349-B735-1D133C50112C}"/>
              </a:ext>
            </a:extLst>
          </p:cNvPr>
          <p:cNvSpPr/>
          <p:nvPr/>
        </p:nvSpPr>
        <p:spPr>
          <a:xfrm>
            <a:off x="5159896" y="3645024"/>
            <a:ext cx="252000" cy="252000"/>
          </a:xfrm>
          <a:prstGeom prst="ellipse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1"/>
              </a:solidFill>
              <a:latin typeface="Montserrat" panose="020B0604020202020204" charset="-52"/>
            </a:endParaRPr>
          </a:p>
        </p:txBody>
      </p:sp>
      <p:cxnSp>
        <p:nvCxnSpPr>
          <p:cNvPr id="18" name="Прямая со стрелкой 17">
            <a:extLst>
              <a:ext uri="{FF2B5EF4-FFF2-40B4-BE49-F238E27FC236}">
                <a16:creationId xmlns:a16="http://schemas.microsoft.com/office/drawing/2014/main" id="{6BD2CDE5-EFA1-4F5F-9B7E-2E50AEA31734}"/>
              </a:ext>
            </a:extLst>
          </p:cNvPr>
          <p:cNvCxnSpPr>
            <a:cxnSpLocks/>
          </p:cNvCxnSpPr>
          <p:nvPr/>
        </p:nvCxnSpPr>
        <p:spPr>
          <a:xfrm flipH="1">
            <a:off x="4511824" y="3789040"/>
            <a:ext cx="646222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3E874C44-628C-4B09-BD49-B4BF869ACC4D}"/>
                  </a:ext>
                </a:extLst>
              </p:cNvPr>
              <p:cNvSpPr/>
              <p:nvPr/>
            </p:nvSpPr>
            <p:spPr>
              <a:xfrm>
                <a:off x="8040216" y="5589240"/>
                <a:ext cx="3151760" cy="9130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Q</m:t>
                          </m:r>
                          <m: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  <m: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=−2)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𝑑𝑤</m:t>
                          </m:r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=−4</m:t>
                      </m:r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3E874C44-628C-4B09-BD49-B4BF869ACC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0216" y="5589240"/>
                <a:ext cx="3151760" cy="91300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DA7A0561-4E6E-4146-9F03-B4BB78867253}"/>
                  </a:ext>
                </a:extLst>
              </p:cNvPr>
              <p:cNvSpPr/>
              <p:nvPr/>
            </p:nvSpPr>
            <p:spPr>
              <a:xfrm>
                <a:off x="9625257" y="1268760"/>
                <a:ext cx="2616357" cy="9130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Q</m:t>
                          </m:r>
                          <m: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  <m: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=4)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𝑑𝑤</m:t>
                          </m:r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=8</m:t>
                      </m:r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DA7A0561-4E6E-4146-9F03-B4BB788672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25257" y="1268760"/>
                <a:ext cx="2616357" cy="91300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E22CF9F-29D3-4BC8-A85E-13150971D1AC}"/>
                  </a:ext>
                </a:extLst>
              </p:cNvPr>
              <p:cNvSpPr txBox="1"/>
              <p:nvPr/>
            </p:nvSpPr>
            <p:spPr>
              <a:xfrm>
                <a:off x="5159896" y="5733256"/>
                <a:ext cx="1201461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</m:oMath>
                  </m:oMathPara>
                </a14:m>
                <a:endParaRPr lang="ru-RU" sz="3200" dirty="0">
                  <a:solidFill>
                    <a:schemeClr val="bg1"/>
                  </a:solidFill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E22CF9F-29D3-4BC8-A85E-13150971D1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9896" y="5733256"/>
                <a:ext cx="1201461" cy="58477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Овал 21">
            <a:extLst>
              <a:ext uri="{FF2B5EF4-FFF2-40B4-BE49-F238E27FC236}">
                <a16:creationId xmlns:a16="http://schemas.microsoft.com/office/drawing/2014/main" id="{F643DDCE-8C42-4325-9433-BDD5505E97C0}"/>
              </a:ext>
            </a:extLst>
          </p:cNvPr>
          <p:cNvSpPr/>
          <p:nvPr/>
        </p:nvSpPr>
        <p:spPr>
          <a:xfrm>
            <a:off x="9120336" y="4293096"/>
            <a:ext cx="216014" cy="21600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  <a:latin typeface="Montserrat" panose="020B0604020202020204" charset="-52"/>
            </a:endParaRPr>
          </a:p>
        </p:txBody>
      </p:sp>
      <p:sp>
        <p:nvSpPr>
          <p:cNvPr id="23" name="Овал 22">
            <a:extLst>
              <a:ext uri="{FF2B5EF4-FFF2-40B4-BE49-F238E27FC236}">
                <a16:creationId xmlns:a16="http://schemas.microsoft.com/office/drawing/2014/main" id="{B45E5D50-3F8E-4858-9996-8D7B70B135B0}"/>
              </a:ext>
            </a:extLst>
          </p:cNvPr>
          <p:cNvSpPr/>
          <p:nvPr/>
        </p:nvSpPr>
        <p:spPr>
          <a:xfrm>
            <a:off x="8400256" y="5013176"/>
            <a:ext cx="252000" cy="252000"/>
          </a:xfrm>
          <a:prstGeom prst="ellipse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1"/>
              </a:solidFill>
              <a:latin typeface="Montserrat" panose="020B0604020202020204" charset="-52"/>
            </a:endParaRPr>
          </a:p>
        </p:txBody>
      </p:sp>
      <p:sp>
        <p:nvSpPr>
          <p:cNvPr id="24" name="Овал 23">
            <a:extLst>
              <a:ext uri="{FF2B5EF4-FFF2-40B4-BE49-F238E27FC236}">
                <a16:creationId xmlns:a16="http://schemas.microsoft.com/office/drawing/2014/main" id="{70747142-B222-4349-B735-1D133C50112C}"/>
              </a:ext>
            </a:extLst>
          </p:cNvPr>
          <p:cNvSpPr/>
          <p:nvPr/>
        </p:nvSpPr>
        <p:spPr>
          <a:xfrm>
            <a:off x="10848528" y="2636912"/>
            <a:ext cx="252000" cy="252000"/>
          </a:xfrm>
          <a:prstGeom prst="ellipse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1"/>
              </a:solidFill>
              <a:latin typeface="Montserrat" panose="020B0604020202020204" charset="-5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Прямоугольник 24">
                <a:extLst>
                  <a:ext uri="{FF2B5EF4-FFF2-40B4-BE49-F238E27FC236}">
                    <a16:creationId xmlns:a16="http://schemas.microsoft.com/office/drawing/2014/main" id="{78266B77-DD8E-44AB-88B2-DB5842C0B350}"/>
                  </a:ext>
                </a:extLst>
              </p:cNvPr>
              <p:cNvSpPr/>
              <p:nvPr/>
            </p:nvSpPr>
            <p:spPr>
              <a:xfrm>
                <a:off x="6744072" y="2204864"/>
                <a:ext cx="1842940" cy="9130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Q</m:t>
                          </m:r>
                          <m: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  <m: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𝑑𝑤</m:t>
                          </m:r>
                        </m:den>
                      </m:f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25" name="Прямоугольник 24">
                <a:extLst>
                  <a:ext uri="{FF2B5EF4-FFF2-40B4-BE49-F238E27FC236}">
                    <a16:creationId xmlns:a16="http://schemas.microsoft.com/office/drawing/2014/main" id="{78266B77-DD8E-44AB-88B2-DB5842C0B3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4072" y="2204864"/>
                <a:ext cx="1842940" cy="91300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E22CF9F-29D3-4BC8-A85E-13150971D1AC}"/>
                  </a:ext>
                </a:extLst>
              </p:cNvPr>
              <p:cNvSpPr txBox="1"/>
              <p:nvPr/>
            </p:nvSpPr>
            <p:spPr>
              <a:xfrm>
                <a:off x="10848528" y="3861048"/>
                <a:ext cx="1201461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</m:oMath>
                  </m:oMathPara>
                </a14:m>
                <a:endParaRPr lang="ru-RU" sz="3200" dirty="0">
                  <a:solidFill>
                    <a:schemeClr val="bg1"/>
                  </a:solidFill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E22CF9F-29D3-4BC8-A85E-13150971D1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48528" y="3861048"/>
                <a:ext cx="1201461" cy="58477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10056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10" grpId="0" animBg="1"/>
      <p:bldP spid="11" grpId="0"/>
      <p:bldP spid="12" grpId="0"/>
      <p:bldP spid="14" grpId="0" animBg="1"/>
      <p:bldP spid="17" grpId="0" animBg="1"/>
      <p:bldP spid="19" grpId="0"/>
      <p:bldP spid="20" grpId="0"/>
      <p:bldP spid="21" grpId="0"/>
      <p:bldP spid="22" grpId="0" animBg="1"/>
      <p:bldP spid="23" grpId="0" animBg="1"/>
      <p:bldP spid="24" grpId="0" animBg="1"/>
      <p:bldP spid="25" grpId="0"/>
      <p:bldP spid="26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20B0604020202020204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20B0604020202020204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20B0604020202020204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0168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64136" y="1052736"/>
            <a:ext cx="90941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Функции Потерь для Нейронных Сетей</a:t>
            </a:r>
            <a:endParaRPr lang="ru-RU" sz="32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2999656" y="6309320"/>
            <a:ext cx="83679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</a:rPr>
              <a:t>https://www.cs.umd.edu/~tomg/projects/landscapes/</a:t>
            </a:r>
          </a:p>
        </p:txBody>
      </p:sp>
      <p:pic>
        <p:nvPicPr>
          <p:cNvPr id="8" name="Picture 2" descr="https://www.cs.umd.edu/~tomg/img/landscapes/noshort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352" y="1628800"/>
            <a:ext cx="5832648" cy="4505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https://www.cs.umd.edu/~tomg/img/landscapes/shortHighRes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241" b="98276" l="2134" r="9952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3992" y="1988840"/>
            <a:ext cx="5910644" cy="4064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6524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7"/>
          <p:cNvSpPr txBox="1"/>
          <p:nvPr/>
        </p:nvSpPr>
        <p:spPr>
          <a:xfrm>
            <a:off x="1400205" y="1918861"/>
            <a:ext cx="7055287" cy="4711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В предыдущей серии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Данные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Основы Линейной Алгебры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Математический анализ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Рефлексия</a:t>
            </a:r>
          </a:p>
        </p:txBody>
      </p:sp>
      <p:sp>
        <p:nvSpPr>
          <p:cNvPr id="164" name="Google Shape;164;p27"/>
          <p:cNvSpPr txBox="1"/>
          <p:nvPr/>
        </p:nvSpPr>
        <p:spPr>
          <a:xfrm>
            <a:off x="799394" y="800509"/>
            <a:ext cx="5320418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План</a:t>
            </a:r>
            <a:r>
              <a:rPr lang="en-US" sz="2394" dirty="0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вебинара</a:t>
            </a:r>
            <a:endParaRPr sz="2394" dirty="0">
              <a:solidFill>
                <a:srgbClr val="01C60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65" name="Google Shape;165;p27"/>
          <p:cNvSpPr/>
          <p:nvPr/>
        </p:nvSpPr>
        <p:spPr>
          <a:xfrm>
            <a:off x="751918" y="2160578"/>
            <a:ext cx="390417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00" y="72"/>
                </a:moveTo>
                <a:cubicBezTo>
                  <a:pt x="140" y="72"/>
                  <a:pt x="140" y="72"/>
                  <a:pt x="140" y="72"/>
                </a:cubicBezTo>
                <a:cubicBezTo>
                  <a:pt x="142" y="72"/>
                  <a:pt x="144" y="70"/>
                  <a:pt x="144" y="68"/>
                </a:cubicBezTo>
                <a:cubicBezTo>
                  <a:pt x="144" y="66"/>
                  <a:pt x="142" y="64"/>
                  <a:pt x="140" y="64"/>
                </a:cubicBezTo>
                <a:cubicBezTo>
                  <a:pt x="100" y="64"/>
                  <a:pt x="100" y="64"/>
                  <a:pt x="100" y="64"/>
                </a:cubicBezTo>
                <a:cubicBezTo>
                  <a:pt x="98" y="64"/>
                  <a:pt x="96" y="66"/>
                  <a:pt x="96" y="68"/>
                </a:cubicBezTo>
                <a:cubicBezTo>
                  <a:pt x="96" y="70"/>
                  <a:pt x="98" y="72"/>
                  <a:pt x="100" y="72"/>
                </a:cubicBezTo>
                <a:moveTo>
                  <a:pt x="100" y="56"/>
                </a:moveTo>
                <a:cubicBezTo>
                  <a:pt x="124" y="56"/>
                  <a:pt x="124" y="56"/>
                  <a:pt x="124" y="56"/>
                </a:cubicBezTo>
                <a:cubicBezTo>
                  <a:pt x="126" y="56"/>
                  <a:pt x="128" y="54"/>
                  <a:pt x="128" y="52"/>
                </a:cubicBezTo>
                <a:cubicBezTo>
                  <a:pt x="128" y="50"/>
                  <a:pt x="126" y="48"/>
                  <a:pt x="124" y="48"/>
                </a:cubicBezTo>
                <a:cubicBezTo>
                  <a:pt x="100" y="48"/>
                  <a:pt x="100" y="48"/>
                  <a:pt x="100" y="48"/>
                </a:cubicBezTo>
                <a:cubicBezTo>
                  <a:pt x="98" y="48"/>
                  <a:pt x="96" y="50"/>
                  <a:pt x="96" y="52"/>
                </a:cubicBezTo>
                <a:cubicBezTo>
                  <a:pt x="96" y="54"/>
                  <a:pt x="98" y="56"/>
                  <a:pt x="100" y="56"/>
                </a:cubicBezTo>
                <a:moveTo>
                  <a:pt x="100" y="88"/>
                </a:moveTo>
                <a:cubicBezTo>
                  <a:pt x="116" y="88"/>
                  <a:pt x="116" y="88"/>
                  <a:pt x="116" y="88"/>
                </a:cubicBezTo>
                <a:cubicBezTo>
                  <a:pt x="118" y="88"/>
                  <a:pt x="120" y="86"/>
                  <a:pt x="120" y="84"/>
                </a:cubicBezTo>
                <a:cubicBezTo>
                  <a:pt x="120" y="82"/>
                  <a:pt x="118" y="80"/>
                  <a:pt x="116" y="80"/>
                </a:cubicBezTo>
                <a:cubicBezTo>
                  <a:pt x="100" y="80"/>
                  <a:pt x="100" y="80"/>
                  <a:pt x="100" y="80"/>
                </a:cubicBezTo>
                <a:cubicBezTo>
                  <a:pt x="98" y="80"/>
                  <a:pt x="96" y="82"/>
                  <a:pt x="96" y="84"/>
                </a:cubicBezTo>
                <a:cubicBezTo>
                  <a:pt x="96" y="86"/>
                  <a:pt x="98" y="88"/>
                  <a:pt x="100" y="88"/>
                </a:cubicBezTo>
                <a:moveTo>
                  <a:pt x="40" y="104"/>
                </a:moveTo>
                <a:cubicBezTo>
                  <a:pt x="72" y="104"/>
                  <a:pt x="72" y="104"/>
                  <a:pt x="72" y="104"/>
                </a:cubicBezTo>
                <a:cubicBezTo>
                  <a:pt x="76" y="104"/>
                  <a:pt x="80" y="100"/>
                  <a:pt x="80" y="96"/>
                </a:cubicBezTo>
                <a:cubicBezTo>
                  <a:pt x="80" y="56"/>
                  <a:pt x="80" y="56"/>
                  <a:pt x="80" y="56"/>
                </a:cubicBezTo>
                <a:cubicBezTo>
                  <a:pt x="80" y="52"/>
                  <a:pt x="76" y="48"/>
                  <a:pt x="72" y="48"/>
                </a:cubicBezTo>
                <a:cubicBezTo>
                  <a:pt x="40" y="48"/>
                  <a:pt x="40" y="48"/>
                  <a:pt x="40" y="48"/>
                </a:cubicBezTo>
                <a:cubicBezTo>
                  <a:pt x="36" y="48"/>
                  <a:pt x="32" y="52"/>
                  <a:pt x="32" y="56"/>
                </a:cubicBezTo>
                <a:cubicBezTo>
                  <a:pt x="32" y="96"/>
                  <a:pt x="32" y="96"/>
                  <a:pt x="32" y="96"/>
                </a:cubicBezTo>
                <a:cubicBezTo>
                  <a:pt x="32" y="100"/>
                  <a:pt x="36" y="104"/>
                  <a:pt x="40" y="104"/>
                </a:cubicBezTo>
                <a:moveTo>
                  <a:pt x="40" y="56"/>
                </a:moveTo>
                <a:cubicBezTo>
                  <a:pt x="72" y="56"/>
                  <a:pt x="72" y="56"/>
                  <a:pt x="72" y="56"/>
                </a:cubicBezTo>
                <a:cubicBezTo>
                  <a:pt x="72" y="96"/>
                  <a:pt x="72" y="96"/>
                  <a:pt x="72" y="96"/>
                </a:cubicBezTo>
                <a:cubicBezTo>
                  <a:pt x="40" y="96"/>
                  <a:pt x="40" y="96"/>
                  <a:pt x="40" y="96"/>
                </a:cubicBezTo>
                <a:lnTo>
                  <a:pt x="40" y="56"/>
                </a:lnTo>
                <a:close/>
                <a:moveTo>
                  <a:pt x="100" y="104"/>
                </a:moveTo>
                <a:cubicBezTo>
                  <a:pt x="140" y="104"/>
                  <a:pt x="140" y="104"/>
                  <a:pt x="140" y="104"/>
                </a:cubicBezTo>
                <a:cubicBezTo>
                  <a:pt x="142" y="104"/>
                  <a:pt x="144" y="102"/>
                  <a:pt x="144" y="100"/>
                </a:cubicBezTo>
                <a:cubicBezTo>
                  <a:pt x="144" y="98"/>
                  <a:pt x="142" y="96"/>
                  <a:pt x="140" y="96"/>
                </a:cubicBezTo>
                <a:cubicBezTo>
                  <a:pt x="100" y="96"/>
                  <a:pt x="100" y="96"/>
                  <a:pt x="100" y="96"/>
                </a:cubicBezTo>
                <a:cubicBezTo>
                  <a:pt x="98" y="96"/>
                  <a:pt x="96" y="98"/>
                  <a:pt x="96" y="100"/>
                </a:cubicBezTo>
                <a:cubicBezTo>
                  <a:pt x="96" y="102"/>
                  <a:pt x="98" y="104"/>
                  <a:pt x="100" y="104"/>
                </a:cubicBezTo>
                <a:moveTo>
                  <a:pt x="168" y="8"/>
                </a:moveTo>
                <a:cubicBezTo>
                  <a:pt x="96" y="8"/>
                  <a:pt x="96" y="8"/>
                  <a:pt x="96" y="8"/>
                </a:cubicBezTo>
                <a:cubicBezTo>
                  <a:pt x="96" y="4"/>
                  <a:pt x="92" y="0"/>
                  <a:pt x="88" y="0"/>
                </a:cubicBezTo>
                <a:cubicBezTo>
                  <a:pt x="84" y="0"/>
                  <a:pt x="80" y="4"/>
                  <a:pt x="80" y="8"/>
                </a:cubicBezTo>
                <a:cubicBezTo>
                  <a:pt x="8" y="8"/>
                  <a:pt x="8" y="8"/>
                  <a:pt x="8" y="8"/>
                </a:cubicBezTo>
                <a:cubicBezTo>
                  <a:pt x="4" y="8"/>
                  <a:pt x="0" y="12"/>
                  <a:pt x="0" y="16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28"/>
                  <a:pt x="4" y="32"/>
                  <a:pt x="8" y="32"/>
                </a:cubicBezTo>
                <a:cubicBezTo>
                  <a:pt x="8" y="128"/>
                  <a:pt x="8" y="128"/>
                  <a:pt x="8" y="128"/>
                </a:cubicBezTo>
                <a:cubicBezTo>
                  <a:pt x="8" y="132"/>
                  <a:pt x="12" y="136"/>
                  <a:pt x="16" y="136"/>
                </a:cubicBezTo>
                <a:cubicBezTo>
                  <a:pt x="84" y="136"/>
                  <a:pt x="84" y="136"/>
                  <a:pt x="84" y="136"/>
                </a:cubicBezTo>
                <a:cubicBezTo>
                  <a:pt x="84" y="146"/>
                  <a:pt x="84" y="146"/>
                  <a:pt x="84" y="146"/>
                </a:cubicBezTo>
                <a:cubicBezTo>
                  <a:pt x="61" y="169"/>
                  <a:pt x="61" y="169"/>
                  <a:pt x="61" y="169"/>
                </a:cubicBezTo>
                <a:cubicBezTo>
                  <a:pt x="60" y="170"/>
                  <a:pt x="60" y="171"/>
                  <a:pt x="60" y="172"/>
                </a:cubicBezTo>
                <a:cubicBezTo>
                  <a:pt x="60" y="174"/>
                  <a:pt x="62" y="176"/>
                  <a:pt x="64" y="176"/>
                </a:cubicBezTo>
                <a:cubicBezTo>
                  <a:pt x="65" y="176"/>
                  <a:pt x="66" y="176"/>
                  <a:pt x="67" y="175"/>
                </a:cubicBezTo>
                <a:cubicBezTo>
                  <a:pt x="88" y="154"/>
                  <a:pt x="88" y="154"/>
                  <a:pt x="88" y="154"/>
                </a:cubicBezTo>
                <a:cubicBezTo>
                  <a:pt x="109" y="175"/>
                  <a:pt x="109" y="175"/>
                  <a:pt x="109" y="175"/>
                </a:cubicBezTo>
                <a:cubicBezTo>
                  <a:pt x="110" y="176"/>
                  <a:pt x="111" y="176"/>
                  <a:pt x="112" y="176"/>
                </a:cubicBezTo>
                <a:cubicBezTo>
                  <a:pt x="114" y="176"/>
                  <a:pt x="116" y="174"/>
                  <a:pt x="116" y="172"/>
                </a:cubicBezTo>
                <a:cubicBezTo>
                  <a:pt x="116" y="171"/>
                  <a:pt x="116" y="170"/>
                  <a:pt x="115" y="169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92" y="136"/>
                  <a:pt x="92" y="136"/>
                  <a:pt x="92" y="136"/>
                </a:cubicBezTo>
                <a:cubicBezTo>
                  <a:pt x="160" y="136"/>
                  <a:pt x="160" y="136"/>
                  <a:pt x="160" y="136"/>
                </a:cubicBezTo>
                <a:cubicBezTo>
                  <a:pt x="164" y="136"/>
                  <a:pt x="168" y="132"/>
                  <a:pt x="168" y="128"/>
                </a:cubicBezTo>
                <a:cubicBezTo>
                  <a:pt x="168" y="32"/>
                  <a:pt x="168" y="32"/>
                  <a:pt x="168" y="32"/>
                </a:cubicBezTo>
                <a:cubicBezTo>
                  <a:pt x="172" y="32"/>
                  <a:pt x="176" y="28"/>
                  <a:pt x="176" y="24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12"/>
                  <a:pt x="172" y="8"/>
                  <a:pt x="168" y="8"/>
                </a:cubicBezTo>
                <a:moveTo>
                  <a:pt x="160" y="128"/>
                </a:moveTo>
                <a:cubicBezTo>
                  <a:pt x="16" y="128"/>
                  <a:pt x="16" y="128"/>
                  <a:pt x="16" y="128"/>
                </a:cubicBezTo>
                <a:cubicBezTo>
                  <a:pt x="16" y="32"/>
                  <a:pt x="16" y="32"/>
                  <a:pt x="16" y="32"/>
                </a:cubicBezTo>
                <a:cubicBezTo>
                  <a:pt x="160" y="32"/>
                  <a:pt x="160" y="32"/>
                  <a:pt x="160" y="32"/>
                </a:cubicBezTo>
                <a:lnTo>
                  <a:pt x="160" y="128"/>
                </a:lnTo>
                <a:close/>
                <a:moveTo>
                  <a:pt x="168" y="24"/>
                </a:moveTo>
                <a:cubicBezTo>
                  <a:pt x="8" y="24"/>
                  <a:pt x="8" y="24"/>
                  <a:pt x="8" y="24"/>
                </a:cubicBezTo>
                <a:cubicBezTo>
                  <a:pt x="8" y="16"/>
                  <a:pt x="8" y="16"/>
                  <a:pt x="8" y="16"/>
                </a:cubicBezTo>
                <a:cubicBezTo>
                  <a:pt x="168" y="16"/>
                  <a:pt x="168" y="16"/>
                  <a:pt x="168" y="16"/>
                </a:cubicBezTo>
                <a:lnTo>
                  <a:pt x="168" y="24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6" name="Google Shape;166;p27"/>
          <p:cNvSpPr/>
          <p:nvPr/>
        </p:nvSpPr>
        <p:spPr>
          <a:xfrm>
            <a:off x="712806" y="2831499"/>
            <a:ext cx="391429" cy="391430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60" y="0"/>
                </a:move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160"/>
                  <a:pt x="0" y="160"/>
                  <a:pt x="0" y="160"/>
                </a:cubicBezTo>
                <a:cubicBezTo>
                  <a:pt x="0" y="169"/>
                  <a:pt x="7" y="176"/>
                  <a:pt x="16" y="176"/>
                </a:cubicBezTo>
                <a:cubicBezTo>
                  <a:pt x="160" y="176"/>
                  <a:pt x="160" y="176"/>
                  <a:pt x="160" y="176"/>
                </a:cubicBezTo>
                <a:cubicBezTo>
                  <a:pt x="169" y="176"/>
                  <a:pt x="176" y="169"/>
                  <a:pt x="176" y="160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7"/>
                  <a:pt x="169" y="0"/>
                  <a:pt x="160" y="0"/>
                </a:cubicBezTo>
                <a:moveTo>
                  <a:pt x="168" y="160"/>
                </a:moveTo>
                <a:cubicBezTo>
                  <a:pt x="168" y="164"/>
                  <a:pt x="164" y="168"/>
                  <a:pt x="160" y="168"/>
                </a:cubicBezTo>
                <a:cubicBezTo>
                  <a:pt x="16" y="168"/>
                  <a:pt x="16" y="168"/>
                  <a:pt x="16" y="168"/>
                </a:cubicBezTo>
                <a:cubicBezTo>
                  <a:pt x="12" y="168"/>
                  <a:pt x="8" y="164"/>
                  <a:pt x="8" y="160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2"/>
                  <a:pt x="12" y="8"/>
                  <a:pt x="16" y="8"/>
                </a:cubicBezTo>
                <a:cubicBezTo>
                  <a:pt x="160" y="8"/>
                  <a:pt x="160" y="8"/>
                  <a:pt x="160" y="8"/>
                </a:cubicBezTo>
                <a:cubicBezTo>
                  <a:pt x="164" y="8"/>
                  <a:pt x="168" y="12"/>
                  <a:pt x="168" y="16"/>
                </a:cubicBezTo>
                <a:lnTo>
                  <a:pt x="168" y="160"/>
                </a:lnTo>
                <a:close/>
                <a:moveTo>
                  <a:pt x="80" y="100"/>
                </a:moveTo>
                <a:cubicBezTo>
                  <a:pt x="80" y="99"/>
                  <a:pt x="79" y="98"/>
                  <a:pt x="78" y="97"/>
                </a:cubicBezTo>
                <a:cubicBezTo>
                  <a:pt x="78" y="97"/>
                  <a:pt x="78" y="97"/>
                  <a:pt x="78" y="97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2"/>
                  <a:pt x="45" y="72"/>
                  <a:pt x="44" y="72"/>
                </a:cubicBezTo>
                <a:cubicBezTo>
                  <a:pt x="42" y="72"/>
                  <a:pt x="40" y="74"/>
                  <a:pt x="40" y="76"/>
                </a:cubicBezTo>
                <a:cubicBezTo>
                  <a:pt x="40" y="77"/>
                  <a:pt x="41" y="78"/>
                  <a:pt x="42" y="79"/>
                </a:cubicBezTo>
                <a:cubicBezTo>
                  <a:pt x="42" y="79"/>
                  <a:pt x="42" y="79"/>
                  <a:pt x="42" y="79"/>
                </a:cubicBezTo>
                <a:cubicBezTo>
                  <a:pt x="69" y="100"/>
                  <a:pt x="69" y="100"/>
                  <a:pt x="69" y="100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1" y="122"/>
                  <a:pt x="40" y="123"/>
                  <a:pt x="40" y="124"/>
                </a:cubicBezTo>
                <a:cubicBezTo>
                  <a:pt x="40" y="126"/>
                  <a:pt x="42" y="128"/>
                  <a:pt x="44" y="128"/>
                </a:cubicBezTo>
                <a:cubicBezTo>
                  <a:pt x="45" y="128"/>
                  <a:pt x="46" y="128"/>
                  <a:pt x="46" y="127"/>
                </a:cubicBezTo>
                <a:cubicBezTo>
                  <a:pt x="46" y="127"/>
                  <a:pt x="46" y="127"/>
                  <a:pt x="46" y="127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9" y="102"/>
                  <a:pt x="80" y="101"/>
                  <a:pt x="80" y="100"/>
                </a:cubicBezTo>
                <a:moveTo>
                  <a:pt x="108" y="128"/>
                </a:moveTo>
                <a:cubicBezTo>
                  <a:pt x="84" y="128"/>
                  <a:pt x="84" y="128"/>
                  <a:pt x="84" y="128"/>
                </a:cubicBezTo>
                <a:cubicBezTo>
                  <a:pt x="82" y="128"/>
                  <a:pt x="80" y="130"/>
                  <a:pt x="80" y="132"/>
                </a:cubicBezTo>
                <a:cubicBezTo>
                  <a:pt x="80" y="134"/>
                  <a:pt x="82" y="136"/>
                  <a:pt x="84" y="136"/>
                </a:cubicBezTo>
                <a:cubicBezTo>
                  <a:pt x="108" y="136"/>
                  <a:pt x="108" y="136"/>
                  <a:pt x="108" y="136"/>
                </a:cubicBezTo>
                <a:cubicBezTo>
                  <a:pt x="110" y="136"/>
                  <a:pt x="112" y="134"/>
                  <a:pt x="112" y="132"/>
                </a:cubicBezTo>
                <a:cubicBezTo>
                  <a:pt x="112" y="130"/>
                  <a:pt x="110" y="128"/>
                  <a:pt x="108" y="128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7" name="Google Shape;167;p27"/>
          <p:cNvSpPr/>
          <p:nvPr/>
        </p:nvSpPr>
        <p:spPr>
          <a:xfrm>
            <a:off x="660712" y="4370417"/>
            <a:ext cx="399091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76" y="88"/>
                </a:moveTo>
                <a:cubicBezTo>
                  <a:pt x="176" y="83"/>
                  <a:pt x="173" y="79"/>
                  <a:pt x="170" y="77"/>
                </a:cubicBezTo>
                <a:cubicBezTo>
                  <a:pt x="170" y="77"/>
                  <a:pt x="170" y="77"/>
                  <a:pt x="170" y="77"/>
                </a:cubicBezTo>
                <a:cubicBezTo>
                  <a:pt x="156" y="70"/>
                  <a:pt x="156" y="70"/>
                  <a:pt x="156" y="70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3" y="61"/>
                  <a:pt x="176" y="57"/>
                  <a:pt x="176" y="52"/>
                </a:cubicBezTo>
                <a:cubicBezTo>
                  <a:pt x="176" y="47"/>
                  <a:pt x="173" y="43"/>
                  <a:pt x="170" y="41"/>
                </a:cubicBezTo>
                <a:cubicBezTo>
                  <a:pt x="170" y="41"/>
                  <a:pt x="170" y="41"/>
                  <a:pt x="170" y="41"/>
                </a:cubicBezTo>
                <a:cubicBezTo>
                  <a:pt x="94" y="1"/>
                  <a:pt x="94" y="1"/>
                  <a:pt x="94" y="1"/>
                </a:cubicBezTo>
                <a:cubicBezTo>
                  <a:pt x="94" y="1"/>
                  <a:pt x="94" y="1"/>
                  <a:pt x="94" y="1"/>
                </a:cubicBezTo>
                <a:cubicBezTo>
                  <a:pt x="92" y="1"/>
                  <a:pt x="90" y="0"/>
                  <a:pt x="88" y="0"/>
                </a:cubicBezTo>
                <a:cubicBezTo>
                  <a:pt x="86" y="0"/>
                  <a:pt x="84" y="1"/>
                  <a:pt x="82" y="1"/>
                </a:cubicBezTo>
                <a:cubicBezTo>
                  <a:pt x="82" y="1"/>
                  <a:pt x="82" y="1"/>
                  <a:pt x="82" y="1"/>
                </a:cubicBezTo>
                <a:cubicBezTo>
                  <a:pt x="6" y="41"/>
                  <a:pt x="6" y="41"/>
                  <a:pt x="6" y="41"/>
                </a:cubicBezTo>
                <a:cubicBezTo>
                  <a:pt x="6" y="41"/>
                  <a:pt x="6" y="41"/>
                  <a:pt x="6" y="41"/>
                </a:cubicBezTo>
                <a:cubicBezTo>
                  <a:pt x="3" y="43"/>
                  <a:pt x="0" y="47"/>
                  <a:pt x="0" y="52"/>
                </a:cubicBezTo>
                <a:cubicBezTo>
                  <a:pt x="0" y="57"/>
                  <a:pt x="3" y="61"/>
                  <a:pt x="6" y="63"/>
                </a:cubicBezTo>
                <a:cubicBezTo>
                  <a:pt x="6" y="63"/>
                  <a:pt x="6" y="63"/>
                  <a:pt x="6" y="63"/>
                </a:cubicBezTo>
                <a:cubicBezTo>
                  <a:pt x="20" y="70"/>
                  <a:pt x="20" y="70"/>
                  <a:pt x="20" y="70"/>
                </a:cubicBezTo>
                <a:cubicBezTo>
                  <a:pt x="6" y="77"/>
                  <a:pt x="6" y="77"/>
                  <a:pt x="6" y="77"/>
                </a:cubicBezTo>
                <a:cubicBezTo>
                  <a:pt x="6" y="77"/>
                  <a:pt x="6" y="77"/>
                  <a:pt x="6" y="77"/>
                </a:cubicBezTo>
                <a:cubicBezTo>
                  <a:pt x="3" y="79"/>
                  <a:pt x="0" y="83"/>
                  <a:pt x="0" y="88"/>
                </a:cubicBezTo>
                <a:cubicBezTo>
                  <a:pt x="0" y="93"/>
                  <a:pt x="3" y="97"/>
                  <a:pt x="6" y="99"/>
                </a:cubicBezTo>
                <a:cubicBezTo>
                  <a:pt x="6" y="99"/>
                  <a:pt x="6" y="99"/>
                  <a:pt x="6" y="99"/>
                </a:cubicBezTo>
                <a:cubicBezTo>
                  <a:pt x="20" y="106"/>
                  <a:pt x="20" y="106"/>
                  <a:pt x="20" y="106"/>
                </a:cubicBezTo>
                <a:cubicBezTo>
                  <a:pt x="6" y="113"/>
                  <a:pt x="6" y="113"/>
                  <a:pt x="6" y="113"/>
                </a:cubicBezTo>
                <a:cubicBezTo>
                  <a:pt x="6" y="113"/>
                  <a:pt x="6" y="113"/>
                  <a:pt x="6" y="113"/>
                </a:cubicBezTo>
                <a:cubicBezTo>
                  <a:pt x="3" y="115"/>
                  <a:pt x="0" y="119"/>
                  <a:pt x="0" y="124"/>
                </a:cubicBezTo>
                <a:cubicBezTo>
                  <a:pt x="0" y="129"/>
                  <a:pt x="3" y="133"/>
                  <a:pt x="6" y="135"/>
                </a:cubicBezTo>
                <a:cubicBezTo>
                  <a:pt x="6" y="135"/>
                  <a:pt x="6" y="135"/>
                  <a:pt x="6" y="13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4" y="175"/>
                  <a:pt x="86" y="176"/>
                  <a:pt x="88" y="176"/>
                </a:cubicBezTo>
                <a:cubicBezTo>
                  <a:pt x="90" y="176"/>
                  <a:pt x="92" y="175"/>
                  <a:pt x="94" y="175"/>
                </a:cubicBezTo>
                <a:cubicBezTo>
                  <a:pt x="94" y="175"/>
                  <a:pt x="94" y="175"/>
                  <a:pt x="94" y="17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3" y="133"/>
                  <a:pt x="176" y="129"/>
                  <a:pt x="176" y="124"/>
                </a:cubicBezTo>
                <a:cubicBezTo>
                  <a:pt x="176" y="119"/>
                  <a:pt x="173" y="115"/>
                  <a:pt x="170" y="113"/>
                </a:cubicBezTo>
                <a:cubicBezTo>
                  <a:pt x="170" y="113"/>
                  <a:pt x="170" y="113"/>
                  <a:pt x="170" y="113"/>
                </a:cubicBezTo>
                <a:cubicBezTo>
                  <a:pt x="156" y="106"/>
                  <a:pt x="156" y="106"/>
                  <a:pt x="156" y="106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3" y="97"/>
                  <a:pt x="176" y="93"/>
                  <a:pt x="176" y="88"/>
                </a:cubicBezTo>
                <a:moveTo>
                  <a:pt x="10" y="56"/>
                </a:moveTo>
                <a:cubicBezTo>
                  <a:pt x="10" y="55"/>
                  <a:pt x="10" y="55"/>
                  <a:pt x="10" y="55"/>
                </a:cubicBezTo>
                <a:cubicBezTo>
                  <a:pt x="9" y="55"/>
                  <a:pt x="8" y="54"/>
                  <a:pt x="8" y="52"/>
                </a:cubicBezTo>
                <a:cubicBezTo>
                  <a:pt x="8" y="50"/>
                  <a:pt x="9" y="49"/>
                  <a:pt x="10" y="49"/>
                </a:cubicBezTo>
                <a:cubicBezTo>
                  <a:pt x="10" y="48"/>
                  <a:pt x="10" y="48"/>
                  <a:pt x="10" y="48"/>
                </a:cubicBezTo>
                <a:cubicBezTo>
                  <a:pt x="86" y="8"/>
                  <a:pt x="86" y="8"/>
                  <a:pt x="86" y="8"/>
                </a:cubicBezTo>
                <a:cubicBezTo>
                  <a:pt x="86" y="9"/>
                  <a:pt x="86" y="9"/>
                  <a:pt x="86" y="9"/>
                </a:cubicBezTo>
                <a:cubicBezTo>
                  <a:pt x="87" y="8"/>
                  <a:pt x="87" y="8"/>
                  <a:pt x="88" y="8"/>
                </a:cubicBezTo>
                <a:cubicBezTo>
                  <a:pt x="89" y="8"/>
                  <a:pt x="89" y="8"/>
                  <a:pt x="90" y="9"/>
                </a:cubicBezTo>
                <a:cubicBezTo>
                  <a:pt x="90" y="8"/>
                  <a:pt x="90" y="8"/>
                  <a:pt x="90" y="8"/>
                </a:cubicBezTo>
                <a:cubicBezTo>
                  <a:pt x="166" y="48"/>
                  <a:pt x="166" y="48"/>
                  <a:pt x="166" y="48"/>
                </a:cubicBezTo>
                <a:cubicBezTo>
                  <a:pt x="166" y="49"/>
                  <a:pt x="166" y="49"/>
                  <a:pt x="166" y="49"/>
                </a:cubicBezTo>
                <a:cubicBezTo>
                  <a:pt x="167" y="49"/>
                  <a:pt x="168" y="50"/>
                  <a:pt x="168" y="52"/>
                </a:cubicBezTo>
                <a:cubicBezTo>
                  <a:pt x="168" y="54"/>
                  <a:pt x="167" y="55"/>
                  <a:pt x="166" y="55"/>
                </a:cubicBezTo>
                <a:cubicBezTo>
                  <a:pt x="166" y="56"/>
                  <a:pt x="166" y="56"/>
                  <a:pt x="166" y="56"/>
                </a:cubicBezTo>
                <a:cubicBezTo>
                  <a:pt x="90" y="96"/>
                  <a:pt x="90" y="96"/>
                  <a:pt x="90" y="96"/>
                </a:cubicBezTo>
                <a:cubicBezTo>
                  <a:pt x="90" y="95"/>
                  <a:pt x="90" y="95"/>
                  <a:pt x="90" y="95"/>
                </a:cubicBezTo>
                <a:cubicBezTo>
                  <a:pt x="89" y="96"/>
                  <a:pt x="89" y="96"/>
                  <a:pt x="88" y="96"/>
                </a:cubicBezTo>
                <a:cubicBezTo>
                  <a:pt x="87" y="96"/>
                  <a:pt x="87" y="96"/>
                  <a:pt x="86" y="95"/>
                </a:cubicBezTo>
                <a:cubicBezTo>
                  <a:pt x="86" y="96"/>
                  <a:pt x="86" y="96"/>
                  <a:pt x="86" y="96"/>
                </a:cubicBezTo>
                <a:lnTo>
                  <a:pt x="10" y="56"/>
                </a:lnTo>
                <a:close/>
                <a:moveTo>
                  <a:pt x="166" y="120"/>
                </a:moveTo>
                <a:cubicBezTo>
                  <a:pt x="166" y="121"/>
                  <a:pt x="166" y="121"/>
                  <a:pt x="166" y="121"/>
                </a:cubicBezTo>
                <a:cubicBezTo>
                  <a:pt x="167" y="121"/>
                  <a:pt x="168" y="122"/>
                  <a:pt x="168" y="124"/>
                </a:cubicBezTo>
                <a:cubicBezTo>
                  <a:pt x="168" y="126"/>
                  <a:pt x="167" y="127"/>
                  <a:pt x="166" y="127"/>
                </a:cubicBezTo>
                <a:cubicBezTo>
                  <a:pt x="166" y="128"/>
                  <a:pt x="166" y="128"/>
                  <a:pt x="166" y="128"/>
                </a:cubicBezTo>
                <a:cubicBezTo>
                  <a:pt x="90" y="168"/>
                  <a:pt x="90" y="168"/>
                  <a:pt x="90" y="168"/>
                </a:cubicBezTo>
                <a:cubicBezTo>
                  <a:pt x="90" y="167"/>
                  <a:pt x="90" y="167"/>
                  <a:pt x="90" y="167"/>
                </a:cubicBezTo>
                <a:cubicBezTo>
                  <a:pt x="89" y="168"/>
                  <a:pt x="89" y="168"/>
                  <a:pt x="88" y="168"/>
                </a:cubicBezTo>
                <a:cubicBezTo>
                  <a:pt x="87" y="168"/>
                  <a:pt x="87" y="168"/>
                  <a:pt x="86" y="167"/>
                </a:cubicBezTo>
                <a:cubicBezTo>
                  <a:pt x="86" y="168"/>
                  <a:pt x="86" y="168"/>
                  <a:pt x="86" y="168"/>
                </a:cubicBezTo>
                <a:cubicBezTo>
                  <a:pt x="10" y="128"/>
                  <a:pt x="10" y="128"/>
                  <a:pt x="10" y="128"/>
                </a:cubicBezTo>
                <a:cubicBezTo>
                  <a:pt x="10" y="127"/>
                  <a:pt x="10" y="127"/>
                  <a:pt x="10" y="127"/>
                </a:cubicBezTo>
                <a:cubicBezTo>
                  <a:pt x="9" y="127"/>
                  <a:pt x="8" y="126"/>
                  <a:pt x="8" y="124"/>
                </a:cubicBezTo>
                <a:cubicBezTo>
                  <a:pt x="8" y="122"/>
                  <a:pt x="9" y="121"/>
                  <a:pt x="10" y="121"/>
                </a:cubicBezTo>
                <a:cubicBezTo>
                  <a:pt x="10" y="120"/>
                  <a:pt x="10" y="120"/>
                  <a:pt x="10" y="120"/>
                </a:cubicBezTo>
                <a:cubicBezTo>
                  <a:pt x="29" y="111"/>
                  <a:pt x="29" y="111"/>
                  <a:pt x="29" y="111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4" y="139"/>
                  <a:pt x="86" y="140"/>
                  <a:pt x="88" y="140"/>
                </a:cubicBezTo>
                <a:cubicBezTo>
                  <a:pt x="90" y="140"/>
                  <a:pt x="92" y="139"/>
                  <a:pt x="94" y="139"/>
                </a:cubicBezTo>
                <a:cubicBezTo>
                  <a:pt x="94" y="139"/>
                  <a:pt x="94" y="139"/>
                  <a:pt x="94" y="139"/>
                </a:cubicBezTo>
                <a:cubicBezTo>
                  <a:pt x="147" y="111"/>
                  <a:pt x="147" y="111"/>
                  <a:pt x="147" y="111"/>
                </a:cubicBezTo>
                <a:lnTo>
                  <a:pt x="166" y="120"/>
                </a:lnTo>
                <a:close/>
                <a:moveTo>
                  <a:pt x="166" y="91"/>
                </a:moveTo>
                <a:cubicBezTo>
                  <a:pt x="166" y="92"/>
                  <a:pt x="166" y="92"/>
                  <a:pt x="166" y="92"/>
                </a:cubicBezTo>
                <a:cubicBezTo>
                  <a:pt x="90" y="132"/>
                  <a:pt x="90" y="132"/>
                  <a:pt x="90" y="132"/>
                </a:cubicBezTo>
                <a:cubicBezTo>
                  <a:pt x="90" y="131"/>
                  <a:pt x="90" y="131"/>
                  <a:pt x="90" y="131"/>
                </a:cubicBezTo>
                <a:cubicBezTo>
                  <a:pt x="89" y="132"/>
                  <a:pt x="89" y="132"/>
                  <a:pt x="88" y="132"/>
                </a:cubicBezTo>
                <a:cubicBezTo>
                  <a:pt x="87" y="132"/>
                  <a:pt x="87" y="132"/>
                  <a:pt x="86" y="131"/>
                </a:cubicBezTo>
                <a:cubicBezTo>
                  <a:pt x="86" y="132"/>
                  <a:pt x="86" y="132"/>
                  <a:pt x="86" y="132"/>
                </a:cubicBezTo>
                <a:cubicBezTo>
                  <a:pt x="10" y="92"/>
                  <a:pt x="10" y="92"/>
                  <a:pt x="10" y="92"/>
                </a:cubicBezTo>
                <a:cubicBezTo>
                  <a:pt x="10" y="91"/>
                  <a:pt x="10" y="91"/>
                  <a:pt x="10" y="91"/>
                </a:cubicBezTo>
                <a:cubicBezTo>
                  <a:pt x="9" y="91"/>
                  <a:pt x="8" y="90"/>
                  <a:pt x="8" y="88"/>
                </a:cubicBezTo>
                <a:cubicBezTo>
                  <a:pt x="8" y="86"/>
                  <a:pt x="9" y="85"/>
                  <a:pt x="10" y="85"/>
                </a:cubicBezTo>
                <a:cubicBezTo>
                  <a:pt x="10" y="84"/>
                  <a:pt x="10" y="84"/>
                  <a:pt x="10" y="84"/>
                </a:cubicBezTo>
                <a:cubicBezTo>
                  <a:pt x="29" y="75"/>
                  <a:pt x="29" y="75"/>
                  <a:pt x="29" y="75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4" y="103"/>
                  <a:pt x="86" y="104"/>
                  <a:pt x="88" y="104"/>
                </a:cubicBezTo>
                <a:cubicBezTo>
                  <a:pt x="90" y="104"/>
                  <a:pt x="92" y="103"/>
                  <a:pt x="94" y="103"/>
                </a:cubicBezTo>
                <a:cubicBezTo>
                  <a:pt x="94" y="103"/>
                  <a:pt x="94" y="103"/>
                  <a:pt x="94" y="103"/>
                </a:cubicBezTo>
                <a:cubicBezTo>
                  <a:pt x="147" y="75"/>
                  <a:pt x="147" y="75"/>
                  <a:pt x="147" y="75"/>
                </a:cubicBezTo>
                <a:cubicBezTo>
                  <a:pt x="166" y="84"/>
                  <a:pt x="166" y="84"/>
                  <a:pt x="166" y="84"/>
                </a:cubicBezTo>
                <a:cubicBezTo>
                  <a:pt x="166" y="85"/>
                  <a:pt x="166" y="85"/>
                  <a:pt x="166" y="85"/>
                </a:cubicBezTo>
                <a:cubicBezTo>
                  <a:pt x="167" y="85"/>
                  <a:pt x="168" y="86"/>
                  <a:pt x="168" y="88"/>
                </a:cubicBezTo>
                <a:cubicBezTo>
                  <a:pt x="168" y="90"/>
                  <a:pt x="167" y="91"/>
                  <a:pt x="166" y="91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8" name="Google Shape;168;p27"/>
          <p:cNvSpPr/>
          <p:nvPr/>
        </p:nvSpPr>
        <p:spPr>
          <a:xfrm>
            <a:off x="674189" y="3685924"/>
            <a:ext cx="391429" cy="356636"/>
          </a:xfrm>
          <a:custGeom>
            <a:avLst/>
            <a:gdLst/>
            <a:ahLst/>
            <a:cxnLst/>
            <a:rect l="l" t="t" r="r" b="b"/>
            <a:pathLst>
              <a:path w="176" h="160" extrusionOk="0">
                <a:moveTo>
                  <a:pt x="88" y="0"/>
                </a:moveTo>
                <a:cubicBezTo>
                  <a:pt x="39" y="0"/>
                  <a:pt x="0" y="36"/>
                  <a:pt x="0" y="80"/>
                </a:cubicBezTo>
                <a:cubicBezTo>
                  <a:pt x="0" y="124"/>
                  <a:pt x="39" y="160"/>
                  <a:pt x="88" y="160"/>
                </a:cubicBezTo>
                <a:cubicBezTo>
                  <a:pt x="137" y="160"/>
                  <a:pt x="176" y="124"/>
                  <a:pt x="176" y="80"/>
                </a:cubicBezTo>
                <a:cubicBezTo>
                  <a:pt x="176" y="36"/>
                  <a:pt x="137" y="0"/>
                  <a:pt x="88" y="0"/>
                </a:cubicBezTo>
                <a:moveTo>
                  <a:pt x="88" y="152"/>
                </a:moveTo>
                <a:cubicBezTo>
                  <a:pt x="60" y="152"/>
                  <a:pt x="36" y="139"/>
                  <a:pt x="21" y="120"/>
                </a:cubicBezTo>
                <a:cubicBezTo>
                  <a:pt x="81" y="120"/>
                  <a:pt x="81" y="120"/>
                  <a:pt x="81" y="120"/>
                </a:cubicBezTo>
                <a:cubicBezTo>
                  <a:pt x="85" y="128"/>
                  <a:pt x="100" y="140"/>
                  <a:pt x="110" y="140"/>
                </a:cubicBezTo>
                <a:cubicBezTo>
                  <a:pt x="122" y="140"/>
                  <a:pt x="132" y="132"/>
                  <a:pt x="132" y="116"/>
                </a:cubicBezTo>
                <a:cubicBezTo>
                  <a:pt x="132" y="100"/>
                  <a:pt x="122" y="92"/>
                  <a:pt x="110" y="92"/>
                </a:cubicBezTo>
                <a:cubicBezTo>
                  <a:pt x="100" y="92"/>
                  <a:pt x="85" y="104"/>
                  <a:pt x="81" y="112"/>
                </a:cubicBezTo>
                <a:cubicBezTo>
                  <a:pt x="16" y="112"/>
                  <a:pt x="16" y="112"/>
                  <a:pt x="16" y="112"/>
                </a:cubicBezTo>
                <a:cubicBezTo>
                  <a:pt x="11" y="102"/>
                  <a:pt x="8" y="92"/>
                  <a:pt x="8" y="80"/>
                </a:cubicBezTo>
                <a:cubicBezTo>
                  <a:pt x="8" y="68"/>
                  <a:pt x="11" y="58"/>
                  <a:pt x="16" y="48"/>
                </a:cubicBezTo>
                <a:cubicBezTo>
                  <a:pt x="81" y="48"/>
                  <a:pt x="81" y="48"/>
                  <a:pt x="81" y="48"/>
                </a:cubicBezTo>
                <a:cubicBezTo>
                  <a:pt x="85" y="56"/>
                  <a:pt x="100" y="68"/>
                  <a:pt x="110" y="68"/>
                </a:cubicBezTo>
                <a:cubicBezTo>
                  <a:pt x="122" y="68"/>
                  <a:pt x="132" y="60"/>
                  <a:pt x="132" y="44"/>
                </a:cubicBezTo>
                <a:cubicBezTo>
                  <a:pt x="132" y="28"/>
                  <a:pt x="122" y="20"/>
                  <a:pt x="110" y="20"/>
                </a:cubicBezTo>
                <a:cubicBezTo>
                  <a:pt x="100" y="20"/>
                  <a:pt x="85" y="32"/>
                  <a:pt x="81" y="40"/>
                </a:cubicBezTo>
                <a:cubicBezTo>
                  <a:pt x="21" y="40"/>
                  <a:pt x="21" y="40"/>
                  <a:pt x="21" y="40"/>
                </a:cubicBezTo>
                <a:cubicBezTo>
                  <a:pt x="36" y="21"/>
                  <a:pt x="60" y="8"/>
                  <a:pt x="88" y="8"/>
                </a:cubicBezTo>
                <a:cubicBezTo>
                  <a:pt x="131" y="8"/>
                  <a:pt x="165" y="38"/>
                  <a:pt x="168" y="76"/>
                </a:cubicBezTo>
                <a:cubicBezTo>
                  <a:pt x="87" y="76"/>
                  <a:pt x="87" y="76"/>
                  <a:pt x="87" y="76"/>
                </a:cubicBezTo>
                <a:cubicBezTo>
                  <a:pt x="83" y="68"/>
                  <a:pt x="68" y="56"/>
                  <a:pt x="58" y="56"/>
                </a:cubicBezTo>
                <a:cubicBezTo>
                  <a:pt x="46" y="56"/>
                  <a:pt x="36" y="64"/>
                  <a:pt x="36" y="80"/>
                </a:cubicBezTo>
                <a:cubicBezTo>
                  <a:pt x="36" y="96"/>
                  <a:pt x="46" y="104"/>
                  <a:pt x="58" y="104"/>
                </a:cubicBezTo>
                <a:cubicBezTo>
                  <a:pt x="68" y="104"/>
                  <a:pt x="83" y="92"/>
                  <a:pt x="87" y="84"/>
                </a:cubicBezTo>
                <a:cubicBezTo>
                  <a:pt x="168" y="84"/>
                  <a:pt x="168" y="84"/>
                  <a:pt x="168" y="84"/>
                </a:cubicBezTo>
                <a:cubicBezTo>
                  <a:pt x="165" y="122"/>
                  <a:pt x="131" y="152"/>
                  <a:pt x="88" y="152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9" name="Google Shape;169;p27"/>
          <p:cNvSpPr/>
          <p:nvPr/>
        </p:nvSpPr>
        <p:spPr>
          <a:xfrm>
            <a:off x="718632" y="5551980"/>
            <a:ext cx="399081" cy="337026"/>
          </a:xfrm>
          <a:custGeom>
            <a:avLst/>
            <a:gdLst/>
            <a:ahLst/>
            <a:cxnLst/>
            <a:rect l="l" t="t" r="r" b="b"/>
            <a:pathLst>
              <a:path w="176" h="144" extrusionOk="0">
                <a:moveTo>
                  <a:pt x="60" y="32"/>
                </a:moveTo>
                <a:cubicBezTo>
                  <a:pt x="116" y="32"/>
                  <a:pt x="116" y="32"/>
                  <a:pt x="116" y="32"/>
                </a:cubicBezTo>
                <a:cubicBezTo>
                  <a:pt x="118" y="32"/>
                  <a:pt x="120" y="30"/>
                  <a:pt x="120" y="28"/>
                </a:cubicBezTo>
                <a:cubicBezTo>
                  <a:pt x="120" y="26"/>
                  <a:pt x="118" y="24"/>
                  <a:pt x="116" y="24"/>
                </a:cubicBezTo>
                <a:cubicBezTo>
                  <a:pt x="60" y="24"/>
                  <a:pt x="60" y="24"/>
                  <a:pt x="60" y="24"/>
                </a:cubicBezTo>
                <a:cubicBezTo>
                  <a:pt x="58" y="24"/>
                  <a:pt x="56" y="26"/>
                  <a:pt x="56" y="28"/>
                </a:cubicBezTo>
                <a:cubicBezTo>
                  <a:pt x="56" y="30"/>
                  <a:pt x="58" y="32"/>
                  <a:pt x="60" y="32"/>
                </a:cubicBezTo>
                <a:moveTo>
                  <a:pt x="52" y="48"/>
                </a:moveTo>
                <a:cubicBezTo>
                  <a:pt x="124" y="48"/>
                  <a:pt x="124" y="48"/>
                  <a:pt x="124" y="48"/>
                </a:cubicBezTo>
                <a:cubicBezTo>
                  <a:pt x="126" y="48"/>
                  <a:pt x="128" y="46"/>
                  <a:pt x="128" y="44"/>
                </a:cubicBezTo>
                <a:cubicBezTo>
                  <a:pt x="128" y="42"/>
                  <a:pt x="126" y="40"/>
                  <a:pt x="124" y="40"/>
                </a:cubicBezTo>
                <a:cubicBezTo>
                  <a:pt x="52" y="40"/>
                  <a:pt x="52" y="40"/>
                  <a:pt x="52" y="40"/>
                </a:cubicBezTo>
                <a:cubicBezTo>
                  <a:pt x="50" y="40"/>
                  <a:pt x="48" y="42"/>
                  <a:pt x="48" y="44"/>
                </a:cubicBezTo>
                <a:cubicBezTo>
                  <a:pt x="48" y="46"/>
                  <a:pt x="50" y="48"/>
                  <a:pt x="52" y="48"/>
                </a:cubicBezTo>
                <a:moveTo>
                  <a:pt x="136" y="60"/>
                </a:moveTo>
                <a:cubicBezTo>
                  <a:pt x="136" y="58"/>
                  <a:pt x="134" y="56"/>
                  <a:pt x="132" y="56"/>
                </a:cubicBezTo>
                <a:cubicBezTo>
                  <a:pt x="44" y="56"/>
                  <a:pt x="44" y="56"/>
                  <a:pt x="44" y="56"/>
                </a:cubicBezTo>
                <a:cubicBezTo>
                  <a:pt x="42" y="56"/>
                  <a:pt x="40" y="58"/>
                  <a:pt x="40" y="60"/>
                </a:cubicBezTo>
                <a:cubicBezTo>
                  <a:pt x="40" y="62"/>
                  <a:pt x="42" y="64"/>
                  <a:pt x="44" y="64"/>
                </a:cubicBezTo>
                <a:cubicBezTo>
                  <a:pt x="132" y="64"/>
                  <a:pt x="132" y="64"/>
                  <a:pt x="132" y="64"/>
                </a:cubicBezTo>
                <a:cubicBezTo>
                  <a:pt x="134" y="64"/>
                  <a:pt x="136" y="62"/>
                  <a:pt x="136" y="60"/>
                </a:cubicBezTo>
                <a:moveTo>
                  <a:pt x="176" y="82"/>
                </a:moveTo>
                <a:cubicBezTo>
                  <a:pt x="176" y="82"/>
                  <a:pt x="176" y="82"/>
                  <a:pt x="176" y="8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5" y="1"/>
                  <a:pt x="134" y="0"/>
                  <a:pt x="132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42" y="0"/>
                  <a:pt x="41" y="1"/>
                  <a:pt x="40" y="2"/>
                </a:cubicBezTo>
                <a:cubicBezTo>
                  <a:pt x="40" y="2"/>
                  <a:pt x="40" y="2"/>
                  <a:pt x="40" y="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3"/>
                  <a:pt x="0" y="83"/>
                  <a:pt x="0" y="84"/>
                </a:cubicBezTo>
                <a:cubicBezTo>
                  <a:pt x="0" y="140"/>
                  <a:pt x="0" y="140"/>
                  <a:pt x="0" y="140"/>
                </a:cubicBezTo>
                <a:cubicBezTo>
                  <a:pt x="0" y="142"/>
                  <a:pt x="2" y="144"/>
                  <a:pt x="4" y="144"/>
                </a:cubicBezTo>
                <a:cubicBezTo>
                  <a:pt x="172" y="144"/>
                  <a:pt x="172" y="144"/>
                  <a:pt x="172" y="144"/>
                </a:cubicBezTo>
                <a:cubicBezTo>
                  <a:pt x="174" y="144"/>
                  <a:pt x="176" y="142"/>
                  <a:pt x="176" y="140"/>
                </a:cubicBezTo>
                <a:cubicBezTo>
                  <a:pt x="176" y="84"/>
                  <a:pt x="176" y="84"/>
                  <a:pt x="176" y="84"/>
                </a:cubicBezTo>
                <a:cubicBezTo>
                  <a:pt x="176" y="83"/>
                  <a:pt x="176" y="83"/>
                  <a:pt x="176" y="82"/>
                </a:cubicBezTo>
                <a:moveTo>
                  <a:pt x="46" y="8"/>
                </a:moveTo>
                <a:cubicBezTo>
                  <a:pt x="130" y="8"/>
                  <a:pt x="130" y="8"/>
                  <a:pt x="130" y="8"/>
                </a:cubicBezTo>
                <a:cubicBezTo>
                  <a:pt x="166" y="80"/>
                  <a:pt x="166" y="80"/>
                  <a:pt x="166" y="80"/>
                </a:cubicBezTo>
                <a:cubicBezTo>
                  <a:pt x="116" y="80"/>
                  <a:pt x="116" y="80"/>
                  <a:pt x="116" y="80"/>
                </a:cubicBezTo>
                <a:cubicBezTo>
                  <a:pt x="114" y="80"/>
                  <a:pt x="112" y="82"/>
                  <a:pt x="112" y="84"/>
                </a:cubicBezTo>
                <a:cubicBezTo>
                  <a:pt x="112" y="97"/>
                  <a:pt x="101" y="108"/>
                  <a:pt x="88" y="108"/>
                </a:cubicBezTo>
                <a:cubicBezTo>
                  <a:pt x="75" y="108"/>
                  <a:pt x="64" y="97"/>
                  <a:pt x="64" y="84"/>
                </a:cubicBezTo>
                <a:cubicBezTo>
                  <a:pt x="64" y="82"/>
                  <a:pt x="62" y="80"/>
                  <a:pt x="60" y="80"/>
                </a:cubicBezTo>
                <a:cubicBezTo>
                  <a:pt x="10" y="80"/>
                  <a:pt x="10" y="80"/>
                  <a:pt x="10" y="80"/>
                </a:cubicBezTo>
                <a:lnTo>
                  <a:pt x="46" y="8"/>
                </a:lnTo>
                <a:close/>
                <a:moveTo>
                  <a:pt x="168" y="136"/>
                </a:moveTo>
                <a:cubicBezTo>
                  <a:pt x="8" y="136"/>
                  <a:pt x="8" y="136"/>
                  <a:pt x="8" y="136"/>
                </a:cubicBezTo>
                <a:cubicBezTo>
                  <a:pt x="8" y="88"/>
                  <a:pt x="8" y="88"/>
                  <a:pt x="8" y="88"/>
                </a:cubicBezTo>
                <a:cubicBezTo>
                  <a:pt x="56" y="88"/>
                  <a:pt x="56" y="88"/>
                  <a:pt x="56" y="88"/>
                </a:cubicBezTo>
                <a:cubicBezTo>
                  <a:pt x="58" y="104"/>
                  <a:pt x="72" y="116"/>
                  <a:pt x="88" y="116"/>
                </a:cubicBezTo>
                <a:cubicBezTo>
                  <a:pt x="104" y="116"/>
                  <a:pt x="118" y="104"/>
                  <a:pt x="120" y="88"/>
                </a:cubicBezTo>
                <a:cubicBezTo>
                  <a:pt x="168" y="88"/>
                  <a:pt x="168" y="88"/>
                  <a:pt x="168" y="88"/>
                </a:cubicBezTo>
                <a:lnTo>
                  <a:pt x="168" y="136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0" name="Google Shape;170;p27"/>
          <p:cNvSpPr txBox="1"/>
          <p:nvPr/>
        </p:nvSpPr>
        <p:spPr>
          <a:xfrm>
            <a:off x="799394" y="339334"/>
            <a:ext cx="6206955" cy="471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pPr lvl="0"/>
            <a:r>
              <a:rPr lang="ru-RU" sz="1197" dirty="0">
                <a:solidFill>
                  <a:schemeClr val="bg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1.2 </a:t>
            </a:r>
            <a:r>
              <a:rPr lang="ru-RU" sz="1197" dirty="0" err="1">
                <a:solidFill>
                  <a:schemeClr val="bg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ЛикБез</a:t>
            </a:r>
            <a:endParaRPr lang="ru-RU" sz="1197" dirty="0">
              <a:solidFill>
                <a:schemeClr val="bg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</p:spTree>
    <p:extLst>
      <p:ext uri="{BB962C8B-B14F-4D97-AF65-F5344CB8AC3E}">
        <p14:creationId xmlns:p14="http://schemas.microsoft.com/office/powerpoint/2010/main" val="254726496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Google Shape;189;p30"/>
          <p:cNvSpPr txBox="1"/>
          <p:nvPr/>
        </p:nvSpPr>
        <p:spPr>
          <a:xfrm>
            <a:off x="799394" y="800509"/>
            <a:ext cx="5320418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Подведем</a:t>
            </a:r>
            <a:r>
              <a:rPr lang="en-US" sz="2394" dirty="0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итоги</a:t>
            </a:r>
            <a:r>
              <a:rPr lang="en-US" sz="2394" dirty="0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endParaRPr sz="2394" dirty="0">
              <a:solidFill>
                <a:srgbClr val="01C60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1041400" y="1774810"/>
            <a:ext cx="10198100" cy="39497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Montserrat"/>
                <a:cs typeface="Montserrat"/>
                <a:sym typeface="Montserrat"/>
              </a:rPr>
              <a:t>Данные</a:t>
            </a:r>
          </a:p>
          <a:p>
            <a:pPr marL="342900" lvl="1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Категориальные (номинальные, порядковые)</a:t>
            </a:r>
          </a:p>
          <a:p>
            <a:pPr marL="342900" lvl="1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Числовые (дискретные, непрерывные)</a:t>
            </a:r>
          </a:p>
          <a:p>
            <a:pPr marL="342900" lvl="1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Табличные</a:t>
            </a:r>
          </a:p>
          <a:p>
            <a:pPr marL="342900" lvl="1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Другие (изображение / видео, временной ряд, текст)</a:t>
            </a:r>
            <a:endParaRPr lang="en-US" sz="20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Montserrat"/>
                <a:cs typeface="Montserrat"/>
                <a:sym typeface="Montserrat"/>
              </a:rPr>
              <a:t>Основы Линейной Алгебры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Объекты (Скаляры Векторы Матрицы Тензоры)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Операции (Сложение Умножение Размерность данных)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Montserrat"/>
                <a:cs typeface="Montserrat"/>
                <a:sym typeface="Montserrat"/>
              </a:rPr>
              <a:t>Математический Анализ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Функции (Линейные и</a:t>
            </a:r>
            <a:r>
              <a:rPr lang="en-US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 </a:t>
            </a: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Нелинейные)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Производные (обучим простые модельки и нейронные сети)</a:t>
            </a:r>
          </a:p>
        </p:txBody>
      </p:sp>
    </p:spTree>
    <p:extLst>
      <p:ext uri="{BB962C8B-B14F-4D97-AF65-F5344CB8AC3E}">
        <p14:creationId xmlns:p14="http://schemas.microsoft.com/office/powerpoint/2010/main" val="1946611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37275" y="393275"/>
            <a:ext cx="1350977" cy="29049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97;p31"/>
          <p:cNvSpPr txBox="1"/>
          <p:nvPr/>
        </p:nvSpPr>
        <p:spPr>
          <a:xfrm>
            <a:off x="1220860" y="1514868"/>
            <a:ext cx="9597571" cy="2222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ru-RU" sz="3200" dirty="0">
                <a:solidFill>
                  <a:srgbClr val="F3F3F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Не забудьте </a:t>
            </a:r>
          </a:p>
          <a:p>
            <a:pPr algn="ctr"/>
            <a:r>
              <a:rPr lang="ru-RU" sz="3200" dirty="0">
                <a:solidFill>
                  <a:srgbClr val="F3F3F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Оценить Семинар</a:t>
            </a:r>
          </a:p>
          <a:p>
            <a:pPr algn="ctr"/>
            <a:r>
              <a:rPr lang="ru-RU" sz="3200" dirty="0">
                <a:solidFill>
                  <a:srgbClr val="F3F3F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на платформе </a:t>
            </a:r>
          </a:p>
          <a:p>
            <a:pPr algn="ctr"/>
            <a:r>
              <a:rPr lang="en-US" sz="3200" b="1" dirty="0">
                <a:solidFill>
                  <a:srgbClr val="F3F3F3"/>
                </a:solidFill>
                <a:latin typeface="Montserrat Black"/>
                <a:ea typeface="Montserrat Black"/>
                <a:cs typeface="Montserrat Black"/>
                <a:sym typeface="Montserrat Black"/>
                <a:hlinkClick r:id="rId4"/>
              </a:rPr>
              <a:t>https://lms.skillfactory.ru/</a:t>
            </a:r>
            <a:r>
              <a:rPr lang="en-US" sz="3200" b="1" dirty="0">
                <a:solidFill>
                  <a:srgbClr val="F3F3F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endParaRPr sz="3200" b="1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0" name="Google Shape;197;p31"/>
          <p:cNvSpPr txBox="1"/>
          <p:nvPr/>
        </p:nvSpPr>
        <p:spPr>
          <a:xfrm>
            <a:off x="1219352" y="3921581"/>
            <a:ext cx="9597571" cy="748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ru-RU" sz="7200" dirty="0">
                <a:solidFill>
                  <a:srgbClr val="F3F3F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Спасибо!</a:t>
            </a:r>
            <a:endParaRPr sz="7200" b="1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9" name="Google Shape;139;p26"/>
          <p:cNvSpPr txBox="1"/>
          <p:nvPr/>
        </p:nvSpPr>
        <p:spPr>
          <a:xfrm>
            <a:off x="2576236" y="2184270"/>
            <a:ext cx="8058229" cy="882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pPr lvl="0"/>
            <a:r>
              <a:rPr lang="ru-RU" sz="3990" b="1" dirty="0">
                <a:solidFill>
                  <a:schemeClr val="tx1"/>
                </a:solidFill>
                <a:latin typeface="Montserrat" panose="020B0604020202020204" charset="-52"/>
                <a:ea typeface="Montserrat Black"/>
                <a:cs typeface="Montserrat Black"/>
                <a:sym typeface="Montserrat Black"/>
              </a:rPr>
              <a:t>Есть ли вопросы</a:t>
            </a:r>
          </a:p>
        </p:txBody>
      </p: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</a:t>
            </a:r>
            <a:r>
              <a:rPr lang="en-US" sz="1064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064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от</a:t>
            </a:r>
            <a:r>
              <a:rPr lang="en-US" sz="1064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064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ментора</a:t>
            </a:r>
            <a:endParaRPr sz="1064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9" name="Google Shape;143;p26"/>
          <p:cNvPicPr preferRelativeResize="0"/>
          <p:nvPr/>
        </p:nvPicPr>
        <p:blipFill>
          <a:blip r:embed="rId3">
            <a:alphaModFix/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39;p26">
            <a:extLst>
              <a:ext uri="{FF2B5EF4-FFF2-40B4-BE49-F238E27FC236}">
                <a16:creationId xmlns:a16="http://schemas.microsoft.com/office/drawing/2014/main" id="{5651F600-7461-4DE3-8B0F-37F23E5EB074}"/>
              </a:ext>
            </a:extLst>
          </p:cNvPr>
          <p:cNvSpPr txBox="1"/>
          <p:nvPr/>
        </p:nvSpPr>
        <p:spPr>
          <a:xfrm>
            <a:off x="2576235" y="3066817"/>
            <a:ext cx="8058229" cy="882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pPr lvl="0"/>
            <a:r>
              <a:rPr lang="ru-RU" sz="3990" b="1" dirty="0">
                <a:solidFill>
                  <a:schemeClr val="tx1"/>
                </a:solidFill>
                <a:latin typeface="Montserrat" panose="020B0604020202020204" charset="-52"/>
                <a:ea typeface="Montserrat Black"/>
                <a:cs typeface="Montserrat Black"/>
                <a:sym typeface="Montserrat Black"/>
              </a:rPr>
              <a:t>Материалы на платформе?</a:t>
            </a:r>
          </a:p>
        </p:txBody>
      </p:sp>
    </p:spTree>
    <p:extLst>
      <p:ext uri="{BB962C8B-B14F-4D97-AF65-F5344CB8AC3E}">
        <p14:creationId xmlns:p14="http://schemas.microsoft.com/office/powerpoint/2010/main" val="3641241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Google Shape;189;p30"/>
          <p:cNvSpPr txBox="1"/>
          <p:nvPr/>
        </p:nvSpPr>
        <p:spPr>
          <a:xfrm>
            <a:off x="799394" y="800509"/>
            <a:ext cx="5320418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r>
              <a:rPr lang="ru-RU" sz="2394" dirty="0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Практическое задание</a:t>
            </a:r>
            <a:endParaRPr sz="2394" dirty="0">
              <a:solidFill>
                <a:srgbClr val="01C60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DEBF4B-E870-EE89-453F-CC019B12FF97}"/>
              </a:ext>
            </a:extLst>
          </p:cNvPr>
          <p:cNvSpPr txBox="1"/>
          <p:nvPr/>
        </p:nvSpPr>
        <p:spPr>
          <a:xfrm>
            <a:off x="5100431" y="726280"/>
            <a:ext cx="6119190" cy="9556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ru-RU" b="0" i="0" u="none" strike="noStrike" dirty="0">
                <a:solidFill>
                  <a:srgbClr val="0075B4"/>
                </a:solidFill>
                <a:effectLst/>
                <a:latin typeface="inherit"/>
                <a:hlinkClick r:id="rId4"/>
              </a:rPr>
              <a:t>Ссылка на блокнот «Введение в </a:t>
            </a:r>
            <a:r>
              <a:rPr lang="ru-RU" b="0" i="0" u="none" strike="noStrike" dirty="0" err="1">
                <a:solidFill>
                  <a:srgbClr val="0075B4"/>
                </a:solidFill>
                <a:effectLst/>
                <a:latin typeface="inherit"/>
                <a:hlinkClick r:id="rId4"/>
              </a:rPr>
              <a:t>Pandas</a:t>
            </a:r>
            <a:r>
              <a:rPr lang="ru-RU" b="0" i="0" u="none" strike="noStrike" dirty="0">
                <a:solidFill>
                  <a:srgbClr val="0075B4"/>
                </a:solidFill>
                <a:effectLst/>
                <a:latin typeface="inherit"/>
                <a:hlinkClick r:id="rId4"/>
              </a:rPr>
              <a:t>»</a:t>
            </a:r>
            <a:r>
              <a:rPr lang="ru-RU" b="0" i="0" dirty="0">
                <a:solidFill>
                  <a:srgbClr val="313131"/>
                </a:solidFill>
                <a:effectLst/>
                <a:latin typeface="system-ui"/>
              </a:rPr>
              <a:t>  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0" i="0" u="none" strike="noStrike" dirty="0">
                <a:solidFill>
                  <a:srgbClr val="0075B4"/>
                </a:solidFill>
                <a:effectLst/>
                <a:latin typeface="inherit"/>
                <a:hlinkClick r:id="rId5"/>
              </a:rPr>
              <a:t>Ссылка на блокнот «Анализ набора данных Car Moldova»</a:t>
            </a:r>
            <a:r>
              <a:rPr lang="ru-RU" b="0" i="0" dirty="0">
                <a:solidFill>
                  <a:srgbClr val="313131"/>
                </a:solidFill>
                <a:effectLst/>
                <a:latin typeface="system-ui"/>
              </a:rPr>
              <a:t>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D91460-3D49-E7D7-5417-19F0280C4B89}"/>
              </a:ext>
            </a:extLst>
          </p:cNvPr>
          <p:cNvSpPr txBox="1"/>
          <p:nvPr/>
        </p:nvSpPr>
        <p:spPr>
          <a:xfrm>
            <a:off x="235159" y="1630960"/>
            <a:ext cx="11569146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sz="1200" b="1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ВАМ НЕОБХОДИМО: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chemeClr val="bg1"/>
                </a:solidFill>
                <a:effectLst/>
                <a:latin typeface="system-ui"/>
              </a:rPr>
              <a:t>Ознакомьтесь с содержанием демонстрационных блокнотов; 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chemeClr val="bg1"/>
                </a:solidFill>
                <a:effectLst/>
                <a:latin typeface="system-ui"/>
              </a:rPr>
              <a:t>Создайте новый блокнот, импортируйте необходимые библиотеки; 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chemeClr val="bg1"/>
                </a:solidFill>
                <a:effectLst/>
                <a:latin typeface="system-ui"/>
              </a:rPr>
              <a:t>Скачайте набор данных </a:t>
            </a:r>
            <a:r>
              <a:rPr lang="ru-RU" sz="1200" b="0" i="0" dirty="0" err="1">
                <a:solidFill>
                  <a:schemeClr val="bg1"/>
                </a:solidFill>
                <a:effectLst/>
                <a:latin typeface="system-ui"/>
              </a:rPr>
              <a:t>Cars</a:t>
            </a:r>
            <a:r>
              <a:rPr lang="ru-RU" sz="1200" b="0" i="0" dirty="0">
                <a:solidFill>
                  <a:schemeClr val="bg1"/>
                </a:solidFill>
                <a:effectLst/>
                <a:latin typeface="system-ui"/>
              </a:rPr>
              <a:t> Moldova и используйте функции и методы библиотеки </a:t>
            </a:r>
            <a:r>
              <a:rPr lang="ru-RU" sz="1200" b="0" i="0" dirty="0" err="1">
                <a:solidFill>
                  <a:schemeClr val="bg1"/>
                </a:solidFill>
                <a:effectLst/>
                <a:latin typeface="system-ui"/>
              </a:rPr>
              <a:t>Pandas</a:t>
            </a:r>
            <a:r>
              <a:rPr lang="ru-RU" sz="1200" b="0" i="0" dirty="0">
                <a:solidFill>
                  <a:schemeClr val="bg1"/>
                </a:solidFill>
                <a:effectLst/>
                <a:latin typeface="system-ui"/>
              </a:rPr>
              <a:t> для загрузки и начальной работы с данными. Очистку выбросов из "Недели 2" тоже выполняем (в идеале загружаем сразу "очищенный" набор данных);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chemeClr val="bg1"/>
                </a:solidFill>
                <a:effectLst/>
                <a:latin typeface="system-ui"/>
              </a:rPr>
              <a:t>Выполните следующие задания (Каждое задание в под отдельным заголовком # ).</a:t>
            </a:r>
          </a:p>
          <a:p>
            <a:pPr algn="l"/>
            <a:r>
              <a:rPr lang="ru-RU" sz="1200" b="1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1.  Выполните визуализацию данных с использованием библиотеки </a:t>
            </a:r>
            <a:r>
              <a:rPr lang="ru-RU" sz="1200" b="1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Pandas</a:t>
            </a:r>
            <a:r>
              <a:rPr lang="ru-RU" sz="1200" b="1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:</a:t>
            </a:r>
            <a:endParaRPr lang="ru-RU" sz="1200" b="0" i="0" dirty="0">
              <a:solidFill>
                <a:schemeClr val="bg1"/>
              </a:solidFill>
              <a:effectLst/>
              <a:latin typeface="Open Sans" panose="020B0606030504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chemeClr val="bg1"/>
                </a:solidFill>
                <a:effectLst/>
                <a:latin typeface="system-ui"/>
              </a:rPr>
              <a:t>Попробуйте разные виды графиков для числовых признаков – </a:t>
            </a:r>
            <a:r>
              <a:rPr lang="ru-RU" sz="1200" b="0" i="0" dirty="0" err="1">
                <a:solidFill>
                  <a:schemeClr val="bg1"/>
                </a:solidFill>
                <a:effectLst/>
                <a:latin typeface="system-ui"/>
              </a:rPr>
              <a:t>скатерограммы</a:t>
            </a:r>
            <a:r>
              <a:rPr lang="ru-RU" sz="1200" b="0" i="0" dirty="0">
                <a:solidFill>
                  <a:schemeClr val="bg1"/>
                </a:solidFill>
                <a:effectLst/>
                <a:latin typeface="system-ui"/>
              </a:rPr>
              <a:t>, гистограммы, и т. д. 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chemeClr val="bg1"/>
                </a:solidFill>
                <a:effectLst/>
                <a:latin typeface="system-ui"/>
              </a:rPr>
              <a:t>Для </a:t>
            </a:r>
            <a:r>
              <a:rPr lang="ru-RU" sz="1200" b="0" i="0" dirty="0" err="1">
                <a:solidFill>
                  <a:schemeClr val="bg1"/>
                </a:solidFill>
                <a:effectLst/>
                <a:latin typeface="system-ui"/>
              </a:rPr>
              <a:t>скатерограмм</a:t>
            </a:r>
            <a:r>
              <a:rPr lang="ru-RU" sz="1200" b="0" i="0" dirty="0">
                <a:solidFill>
                  <a:schemeClr val="bg1"/>
                </a:solidFill>
                <a:effectLst/>
                <a:latin typeface="system-ui"/>
              </a:rPr>
              <a:t> попробуйте использовать категориальные данные для таких параметров графиков, как оттенок (</a:t>
            </a:r>
            <a:r>
              <a:rPr lang="ru-RU" sz="1200" b="0" i="0" dirty="0" err="1">
                <a:solidFill>
                  <a:schemeClr val="bg1"/>
                </a:solidFill>
                <a:effectLst/>
                <a:latin typeface="system-ui"/>
              </a:rPr>
              <a:t>hue</a:t>
            </a:r>
            <a:r>
              <a:rPr lang="ru-RU" sz="1200" b="0" i="0" dirty="0">
                <a:solidFill>
                  <a:schemeClr val="bg1"/>
                </a:solidFill>
                <a:effectLst/>
                <a:latin typeface="system-ui"/>
              </a:rPr>
              <a:t>), тип маркера (</a:t>
            </a:r>
            <a:r>
              <a:rPr lang="ru-RU" sz="1200" b="0" i="0" dirty="0" err="1">
                <a:solidFill>
                  <a:schemeClr val="bg1"/>
                </a:solidFill>
                <a:effectLst/>
                <a:latin typeface="system-ui"/>
              </a:rPr>
              <a:t>style</a:t>
            </a:r>
            <a:r>
              <a:rPr lang="ru-RU" sz="1200" b="0" i="0" dirty="0">
                <a:solidFill>
                  <a:schemeClr val="bg1"/>
                </a:solidFill>
                <a:effectLst/>
                <a:latin typeface="system-ui"/>
              </a:rPr>
              <a:t>) и числовые признаки для размер маркера (</a:t>
            </a:r>
            <a:r>
              <a:rPr lang="ru-RU" sz="1200" b="0" i="0" dirty="0" err="1">
                <a:solidFill>
                  <a:schemeClr val="bg1"/>
                </a:solidFill>
                <a:effectLst/>
                <a:latin typeface="system-ui"/>
              </a:rPr>
              <a:t>size</a:t>
            </a:r>
            <a:r>
              <a:rPr lang="ru-RU" sz="1200" b="0" i="0" dirty="0">
                <a:solidFill>
                  <a:schemeClr val="bg1"/>
                </a:solidFill>
                <a:effectLst/>
                <a:latin typeface="system-ui"/>
              </a:rPr>
              <a:t>), . 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chemeClr val="bg1"/>
                </a:solidFill>
                <a:effectLst/>
                <a:latin typeface="system-ui"/>
              </a:rPr>
              <a:t>Таким образом, вы можете объединить информацию о нескольких признаков в один двумерный график. 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chemeClr val="bg1"/>
                </a:solidFill>
                <a:effectLst/>
                <a:latin typeface="system-ui"/>
              </a:rPr>
              <a:t>Визуализируйте как минимум 3 Новых визуализации данных.</a:t>
            </a:r>
          </a:p>
          <a:p>
            <a:pPr algn="l"/>
            <a:r>
              <a:rPr lang="ru-RU" sz="1200" b="1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2.  Попытайтесь добавить в модель дополнительные признаки на основе имеющихся:</a:t>
            </a:r>
            <a:endParaRPr lang="ru-RU" sz="1200" b="0" i="0" dirty="0">
              <a:solidFill>
                <a:schemeClr val="bg1"/>
              </a:solidFill>
              <a:effectLst/>
              <a:latin typeface="Open Sans" panose="020B0606030504020204" pitchFamily="34" charset="0"/>
            </a:endParaRPr>
          </a:p>
          <a:p>
            <a:pPr algn="l"/>
            <a:r>
              <a:rPr lang="ru-RU" sz="1200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Проверьте корреляцию новых признаков с добавленными признаками. Например: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chemeClr val="bg1"/>
                </a:solidFill>
                <a:effectLst/>
                <a:latin typeface="system-ui"/>
              </a:rPr>
              <a:t>Введите </a:t>
            </a:r>
            <a:r>
              <a:rPr lang="ru-RU" sz="1200" b="0" i="0" dirty="0" err="1">
                <a:solidFill>
                  <a:schemeClr val="bg1"/>
                </a:solidFill>
                <a:effectLst/>
                <a:latin typeface="system-ui"/>
              </a:rPr>
              <a:t>квантильные</a:t>
            </a:r>
            <a:r>
              <a:rPr lang="ru-RU" sz="1200" b="0" i="0" dirty="0">
                <a:solidFill>
                  <a:schemeClr val="bg1"/>
                </a:solidFill>
                <a:effectLst/>
                <a:latin typeface="system-ui"/>
              </a:rPr>
              <a:t> категории для столбца удельный пробег за год (</a:t>
            </a:r>
            <a:r>
              <a:rPr lang="ru-RU" sz="1200" b="0" i="0" dirty="0" err="1">
                <a:solidFill>
                  <a:schemeClr val="bg1"/>
                </a:solidFill>
                <a:effectLst/>
                <a:latin typeface="system-ui"/>
              </a:rPr>
              <a:t>km</a:t>
            </a:r>
            <a:r>
              <a:rPr lang="ru-RU" sz="1200" b="0" i="0" dirty="0">
                <a:solidFill>
                  <a:schemeClr val="bg1"/>
                </a:solidFill>
                <a:effectLst/>
                <a:latin typeface="system-ui"/>
              </a:rPr>
              <a:t> </a:t>
            </a:r>
            <a:r>
              <a:rPr lang="ru-RU" sz="1200" b="0" i="0" dirty="0" err="1">
                <a:solidFill>
                  <a:schemeClr val="bg1"/>
                </a:solidFill>
                <a:effectLst/>
                <a:latin typeface="system-ui"/>
              </a:rPr>
              <a:t>year</a:t>
            </a:r>
            <a:r>
              <a:rPr lang="ru-RU" sz="1200" b="0" i="0" dirty="0">
                <a:solidFill>
                  <a:schemeClr val="bg1"/>
                </a:solidFill>
                <a:effectLst/>
                <a:latin typeface="system-ui"/>
              </a:rPr>
              <a:t>). Чтобы были условно категории «с небольшим пробегом», «со средним пробегом» и «с большим пробегом».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chemeClr val="bg1"/>
                </a:solidFill>
                <a:effectLst/>
                <a:latin typeface="system-ui"/>
              </a:rPr>
              <a:t>«Умная» замена на редкие категории. В этот раз делайте замену вида «редкий дорогой» и «редкий дешевый», чтобы условные </a:t>
            </a:r>
            <a:r>
              <a:rPr lang="ru-RU" sz="1200" b="0" i="0" dirty="0" err="1">
                <a:solidFill>
                  <a:schemeClr val="bg1"/>
                </a:solidFill>
                <a:effectLst/>
                <a:latin typeface="system-ui"/>
              </a:rPr>
              <a:t>УАЗики</a:t>
            </a:r>
            <a:r>
              <a:rPr lang="ru-RU" sz="1200" b="0" i="0" dirty="0">
                <a:solidFill>
                  <a:schemeClr val="bg1"/>
                </a:solidFill>
                <a:effectLst/>
                <a:latin typeface="system-ui"/>
              </a:rPr>
              <a:t> не попали в одну группу с Jaguar.</a:t>
            </a:r>
          </a:p>
          <a:p>
            <a:pPr algn="l"/>
            <a:r>
              <a:rPr lang="ru-RU" sz="1200" b="1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3.  Выполните предварительную обработку данных. </a:t>
            </a:r>
            <a:endParaRPr lang="ru-RU" sz="1200" b="0" i="0" dirty="0">
              <a:solidFill>
                <a:schemeClr val="bg1"/>
              </a:solidFill>
              <a:effectLst/>
              <a:latin typeface="Open Sans" panose="020B0606030504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chemeClr val="bg1"/>
                </a:solidFill>
                <a:effectLst/>
                <a:latin typeface="system-ui"/>
              </a:rPr>
              <a:t>Сохраните результаты разных методов предварительной обработки в разные файлы, чтобы потом у вас была возможность протестировать различные гипотезы на моделях. 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chemeClr val="bg1"/>
                </a:solidFill>
                <a:effectLst/>
                <a:latin typeface="system-ui"/>
              </a:rPr>
              <a:t>Под разными методами подразумевается стандартизация, нормализация и степенное преобразование для числовых признаков, и </a:t>
            </a:r>
            <a:r>
              <a:rPr lang="ru-RU" sz="1200" b="0" i="0" dirty="0" err="1">
                <a:solidFill>
                  <a:schemeClr val="bg1"/>
                </a:solidFill>
                <a:effectLst/>
                <a:latin typeface="system-ui"/>
              </a:rPr>
              <a:t>Ordinal</a:t>
            </a:r>
            <a:r>
              <a:rPr lang="ru-RU" sz="1200" b="0" i="0" dirty="0">
                <a:solidFill>
                  <a:schemeClr val="bg1"/>
                </a:solidFill>
                <a:effectLst/>
                <a:latin typeface="system-ui"/>
              </a:rPr>
              <a:t> / One-Hot </a:t>
            </a:r>
            <a:r>
              <a:rPr lang="ru-RU" sz="1200" b="0" i="0" dirty="0" err="1">
                <a:solidFill>
                  <a:schemeClr val="bg1"/>
                </a:solidFill>
                <a:effectLst/>
                <a:latin typeface="system-ui"/>
              </a:rPr>
              <a:t>Encoding</a:t>
            </a:r>
            <a:r>
              <a:rPr lang="ru-RU" sz="1200" b="0" i="0" dirty="0">
                <a:solidFill>
                  <a:schemeClr val="bg1"/>
                </a:solidFill>
                <a:effectLst/>
                <a:latin typeface="system-ui"/>
              </a:rPr>
              <a:t> для категориальных.</a:t>
            </a:r>
          </a:p>
          <a:p>
            <a:pPr algn="l"/>
            <a:r>
              <a:rPr lang="ru-RU" sz="1200" b="1" i="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4</a:t>
            </a:r>
            <a:r>
              <a:rPr lang="en-US" sz="1200" b="1" i="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</a:t>
            </a:r>
            <a:r>
              <a:rPr lang="ru-RU" sz="1200" b="1" i="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БЛОКНОТ НЕОБХОДИМО ПРИЛЕЖНО ОФОРМИТЬ: 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chemeClr val="bg1"/>
                </a:solidFill>
                <a:effectLst/>
                <a:latin typeface="system-ui"/>
              </a:rPr>
              <a:t>Хочется видеть структуру (Заголовки разного уровня); 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chemeClr val="bg1"/>
                </a:solidFill>
                <a:effectLst/>
                <a:latin typeface="system-ui"/>
              </a:rPr>
              <a:t>Ожидается видеть не только код, но и комментарии к нему; 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chemeClr val="bg1"/>
                </a:solidFill>
                <a:effectLst/>
                <a:latin typeface="system-ui"/>
              </a:rPr>
              <a:t>Не должно быть запущенных ячеек с ошибками; 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chemeClr val="bg1"/>
                </a:solidFill>
                <a:effectLst/>
                <a:latin typeface="system-ui"/>
              </a:rPr>
              <a:t>Ожидается что рисунки адекватно оформлены (не маленького размера, есть описание того, что на рисунке).</a:t>
            </a:r>
          </a:p>
        </p:txBody>
      </p:sp>
    </p:spTree>
    <p:extLst>
      <p:ext uri="{BB962C8B-B14F-4D97-AF65-F5344CB8AC3E}">
        <p14:creationId xmlns:p14="http://schemas.microsoft.com/office/powerpoint/2010/main" val="1808617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9" name="Google Shape;139;p26"/>
          <p:cNvSpPr txBox="1"/>
          <p:nvPr/>
        </p:nvSpPr>
        <p:spPr>
          <a:xfrm>
            <a:off x="650441" y="676939"/>
            <a:ext cx="8058229" cy="882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r>
              <a:rPr lang="ru-RU" sz="3990" b="1" dirty="0">
                <a:solidFill>
                  <a:srgbClr val="F3F3F3"/>
                </a:solidFill>
                <a:latin typeface="Montserrat" panose="020B0604020202020204" charset="-52"/>
                <a:ea typeface="Montserrat Black"/>
                <a:cs typeface="Montserrat Black"/>
                <a:sym typeface="Montserrat Black"/>
              </a:rPr>
              <a:t>Структура курса: </a:t>
            </a:r>
            <a:r>
              <a:rPr lang="en-US" sz="3990" dirty="0">
                <a:solidFill>
                  <a:schemeClr val="bg2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6</a:t>
            </a:r>
            <a:r>
              <a:rPr lang="ru-RU" sz="3990" dirty="0">
                <a:solidFill>
                  <a:schemeClr val="bg2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недель</a:t>
            </a:r>
            <a:endParaRPr sz="3990" dirty="0">
              <a:solidFill>
                <a:schemeClr val="bg2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40" name="Google Shape;140;p26"/>
          <p:cNvSpPr txBox="1"/>
          <p:nvPr/>
        </p:nvSpPr>
        <p:spPr>
          <a:xfrm>
            <a:off x="508407" y="2028987"/>
            <a:ext cx="1732723" cy="1032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>
              <a:lnSpc>
                <a:spcPct val="141818"/>
              </a:lnSpc>
              <a:spcBef>
                <a:spcPts val="1330"/>
              </a:spcBef>
            </a:pPr>
            <a:r>
              <a:rPr lang="ru-RU" sz="1596" b="1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Введение</a:t>
            </a:r>
            <a:endParaRPr sz="1596" b="1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41" name="Google Shape;141;p26"/>
          <p:cNvCxnSpPr/>
          <p:nvPr/>
        </p:nvCxnSpPr>
        <p:spPr>
          <a:xfrm>
            <a:off x="650441" y="2944550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6"/>
          <p:cNvSpPr/>
          <p:nvPr/>
        </p:nvSpPr>
        <p:spPr>
          <a:xfrm>
            <a:off x="1058145" y="2805106"/>
            <a:ext cx="278888" cy="278888"/>
          </a:xfrm>
          <a:prstGeom prst="ellipse">
            <a:avLst/>
          </a:prstGeom>
          <a:solidFill>
            <a:srgbClr val="01C601"/>
          </a:solidFill>
          <a:ln>
            <a:noFill/>
          </a:ln>
        </p:spPr>
        <p:txBody>
          <a:bodyPr spcFirstLastPara="1" wrap="square" lIns="121590" tIns="121590" rIns="121590" bIns="121590" anchor="ctr" anchorCtr="0">
            <a:noAutofit/>
          </a:bodyPr>
          <a:lstStyle/>
          <a:p>
            <a:pPr algn="ctr"/>
            <a:r>
              <a:rPr lang="ru-RU" sz="2487" dirty="0">
                <a:solidFill>
                  <a:schemeClr val="bg1"/>
                </a:solidFill>
              </a:rPr>
              <a:t>1</a:t>
            </a:r>
            <a:endParaRPr sz="2487" dirty="0">
              <a:solidFill>
                <a:schemeClr val="bg1"/>
              </a:solidFill>
            </a:endParaRPr>
          </a:p>
        </p:txBody>
      </p:sp>
      <p:sp>
        <p:nvSpPr>
          <p:cNvPr id="149" name="Google Shape;149;p26"/>
          <p:cNvSpPr/>
          <p:nvPr/>
        </p:nvSpPr>
        <p:spPr>
          <a:xfrm>
            <a:off x="2962619" y="2805106"/>
            <a:ext cx="278888" cy="278888"/>
          </a:xfrm>
          <a:prstGeom prst="ellipse">
            <a:avLst/>
          </a:prstGeom>
          <a:solidFill>
            <a:srgbClr val="01C601"/>
          </a:solidFill>
          <a:ln>
            <a:noFill/>
          </a:ln>
        </p:spPr>
        <p:txBody>
          <a:bodyPr spcFirstLastPara="1" wrap="square" lIns="121590" tIns="121590" rIns="121590" bIns="121590" anchor="ctr" anchorCtr="0">
            <a:noAutofit/>
          </a:bodyPr>
          <a:lstStyle/>
          <a:p>
            <a:pPr algn="ctr"/>
            <a:r>
              <a:rPr lang="ru-RU" sz="2487" dirty="0">
                <a:solidFill>
                  <a:schemeClr val="bg1"/>
                </a:solidFill>
              </a:rPr>
              <a:t>2</a:t>
            </a:r>
            <a:endParaRPr sz="2487" dirty="0">
              <a:solidFill>
                <a:schemeClr val="bg1"/>
              </a:solidFill>
            </a:endParaRPr>
          </a:p>
        </p:txBody>
      </p:sp>
      <p:sp>
        <p:nvSpPr>
          <p:cNvPr id="150" name="Google Shape;150;p26"/>
          <p:cNvSpPr/>
          <p:nvPr/>
        </p:nvSpPr>
        <p:spPr>
          <a:xfrm>
            <a:off x="4785300" y="2823212"/>
            <a:ext cx="278888" cy="278888"/>
          </a:xfrm>
          <a:prstGeom prst="ellipse">
            <a:avLst/>
          </a:prstGeom>
          <a:solidFill>
            <a:srgbClr val="01C601"/>
          </a:solidFill>
          <a:ln>
            <a:noFill/>
          </a:ln>
        </p:spPr>
        <p:txBody>
          <a:bodyPr spcFirstLastPara="1" wrap="square" lIns="121590" tIns="121590" rIns="121590" bIns="121590" anchor="ctr" anchorCtr="0">
            <a:noAutofit/>
          </a:bodyPr>
          <a:lstStyle/>
          <a:p>
            <a:pPr algn="ctr"/>
            <a:r>
              <a:rPr lang="ru-RU" sz="2487" dirty="0">
                <a:solidFill>
                  <a:schemeClr val="bg1"/>
                </a:solidFill>
              </a:rPr>
              <a:t>3</a:t>
            </a:r>
            <a:endParaRPr sz="2487" dirty="0">
              <a:solidFill>
                <a:schemeClr val="bg1"/>
              </a:solidFill>
            </a:endParaRPr>
          </a:p>
        </p:txBody>
      </p:sp>
      <p:sp>
        <p:nvSpPr>
          <p:cNvPr id="151" name="Google Shape;151;p26"/>
          <p:cNvSpPr/>
          <p:nvPr/>
        </p:nvSpPr>
        <p:spPr>
          <a:xfrm>
            <a:off x="6691067" y="2823213"/>
            <a:ext cx="278888" cy="278888"/>
          </a:xfrm>
          <a:prstGeom prst="ellipse">
            <a:avLst/>
          </a:prstGeom>
          <a:solidFill>
            <a:srgbClr val="01C601"/>
          </a:solidFill>
          <a:ln>
            <a:noFill/>
          </a:ln>
        </p:spPr>
        <p:txBody>
          <a:bodyPr spcFirstLastPara="1" wrap="square" lIns="121590" tIns="121590" rIns="121590" bIns="121590" anchor="ctr" anchorCtr="0">
            <a:noAutofit/>
          </a:bodyPr>
          <a:lstStyle/>
          <a:p>
            <a:pPr algn="ctr"/>
            <a:r>
              <a:rPr lang="ru-RU" sz="2487" dirty="0">
                <a:solidFill>
                  <a:schemeClr val="bg1"/>
                </a:solidFill>
              </a:rPr>
              <a:t>4</a:t>
            </a:r>
            <a:endParaRPr sz="2487" dirty="0">
              <a:solidFill>
                <a:schemeClr val="bg1"/>
              </a:solidFill>
            </a:endParaRPr>
          </a:p>
        </p:txBody>
      </p:sp>
      <p:sp>
        <p:nvSpPr>
          <p:cNvPr id="152" name="Google Shape;152;p26"/>
          <p:cNvSpPr txBox="1"/>
          <p:nvPr/>
        </p:nvSpPr>
        <p:spPr>
          <a:xfrm>
            <a:off x="353635" y="3404902"/>
            <a:ext cx="1780255" cy="650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/>
            <a:r>
              <a:rPr lang="ru-RU" sz="1596" dirty="0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Введение</a:t>
            </a:r>
          </a:p>
          <a:p>
            <a:pPr algn="ctr"/>
            <a:r>
              <a:rPr lang="ru-RU" sz="1596" dirty="0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Ключевые понятия</a:t>
            </a:r>
          </a:p>
          <a:p>
            <a:pPr algn="ctr"/>
            <a:endParaRPr sz="1596" dirty="0">
              <a:solidFill>
                <a:srgbClr val="F0F0F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6" name="Google Shape;156;p26"/>
          <p:cNvSpPr/>
          <p:nvPr/>
        </p:nvSpPr>
        <p:spPr>
          <a:xfrm>
            <a:off x="10440865" y="2805106"/>
            <a:ext cx="278888" cy="278888"/>
          </a:xfrm>
          <a:prstGeom prst="ellipse">
            <a:avLst/>
          </a:prstGeom>
          <a:solidFill>
            <a:srgbClr val="01C601"/>
          </a:solidFill>
          <a:ln>
            <a:noFill/>
          </a:ln>
        </p:spPr>
        <p:txBody>
          <a:bodyPr spcFirstLastPara="1" wrap="square" lIns="121590" tIns="121590" rIns="121590" bIns="121590" anchor="ctr" anchorCtr="0">
            <a:noAutofit/>
          </a:bodyPr>
          <a:lstStyle/>
          <a:p>
            <a:pPr algn="ctr"/>
            <a:r>
              <a:rPr lang="ru-RU" sz="2487" dirty="0">
                <a:solidFill>
                  <a:schemeClr val="bg1"/>
                </a:solidFill>
              </a:rPr>
              <a:t>6</a:t>
            </a:r>
            <a:endParaRPr sz="2487" dirty="0">
              <a:solidFill>
                <a:schemeClr val="bg1"/>
              </a:solidFill>
            </a:endParaRPr>
          </a:p>
        </p:txBody>
      </p:sp>
      <p:sp>
        <p:nvSpPr>
          <p:cNvPr id="23" name="Google Shape;140;p26"/>
          <p:cNvSpPr txBox="1"/>
          <p:nvPr/>
        </p:nvSpPr>
        <p:spPr>
          <a:xfrm>
            <a:off x="1982710" y="1936291"/>
            <a:ext cx="2154724" cy="648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>
              <a:spcBef>
                <a:spcPts val="1330"/>
              </a:spcBef>
            </a:pPr>
            <a:r>
              <a:rPr lang="ru-RU" sz="1596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Работа с данными</a:t>
            </a:r>
            <a:endParaRPr sz="1596" dirty="0">
              <a:solidFill>
                <a:schemeClr val="tx1">
                  <a:lumMod val="90000"/>
                  <a:lumOff val="1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" name="Google Shape;140;p26"/>
          <p:cNvSpPr txBox="1"/>
          <p:nvPr/>
        </p:nvSpPr>
        <p:spPr>
          <a:xfrm>
            <a:off x="4076464" y="1518752"/>
            <a:ext cx="1884948" cy="6181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>
              <a:spcBef>
                <a:spcPts val="1330"/>
              </a:spcBef>
            </a:pPr>
            <a:r>
              <a:rPr lang="en-US" sz="1596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Supervised Learning </a:t>
            </a:r>
            <a:r>
              <a:rPr lang="ru-RU" sz="1596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Линейная Регрессия</a:t>
            </a:r>
            <a:endParaRPr sz="1596" dirty="0">
              <a:solidFill>
                <a:schemeClr val="tx1">
                  <a:lumMod val="90000"/>
                  <a:lumOff val="1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" name="Google Shape;140;p26"/>
          <p:cNvSpPr txBox="1"/>
          <p:nvPr/>
        </p:nvSpPr>
        <p:spPr>
          <a:xfrm>
            <a:off x="5826497" y="1511186"/>
            <a:ext cx="1959483" cy="901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>
              <a:spcBef>
                <a:spcPts val="1330"/>
              </a:spcBef>
            </a:pPr>
            <a:r>
              <a:rPr lang="en-US" sz="1596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Supervised Learning </a:t>
            </a:r>
            <a:r>
              <a:rPr lang="ru-RU" sz="1596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Логистическая регрессия</a:t>
            </a:r>
            <a:endParaRPr sz="1596" dirty="0">
              <a:solidFill>
                <a:schemeClr val="tx1">
                  <a:lumMod val="90000"/>
                  <a:lumOff val="1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" name="Google Shape;140;p26"/>
          <p:cNvSpPr txBox="1"/>
          <p:nvPr/>
        </p:nvSpPr>
        <p:spPr>
          <a:xfrm>
            <a:off x="7943834" y="1862111"/>
            <a:ext cx="1732723" cy="9526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>
              <a:spcBef>
                <a:spcPts val="1330"/>
              </a:spcBef>
            </a:pPr>
            <a:r>
              <a:rPr lang="en-US" sz="1596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Unsupervised Learning</a:t>
            </a:r>
            <a:endParaRPr sz="1596" dirty="0">
              <a:solidFill>
                <a:schemeClr val="tx1">
                  <a:lumMod val="90000"/>
                  <a:lumOff val="1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" name="Google Shape;152;p26"/>
          <p:cNvSpPr txBox="1"/>
          <p:nvPr/>
        </p:nvSpPr>
        <p:spPr>
          <a:xfrm>
            <a:off x="263101" y="4966782"/>
            <a:ext cx="1909731" cy="1005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/>
            <a:r>
              <a:rPr lang="ru-RU" sz="1596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Основы линейной алгебры, мат. анализа и типы данных</a:t>
            </a:r>
            <a:endParaRPr sz="1596" b="1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" name="Google Shape;152;p26"/>
          <p:cNvSpPr txBox="1"/>
          <p:nvPr/>
        </p:nvSpPr>
        <p:spPr>
          <a:xfrm>
            <a:off x="2098318" y="3396930"/>
            <a:ext cx="1568336" cy="650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/>
            <a:r>
              <a:rPr lang="ru-RU" sz="1596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Начальные шаги работы с данными. Введение в </a:t>
            </a:r>
            <a:r>
              <a:rPr lang="ru-RU" sz="1596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Pandas</a:t>
            </a:r>
            <a:endParaRPr sz="1596" dirty="0">
              <a:solidFill>
                <a:schemeClr val="tx1">
                  <a:lumMod val="90000"/>
                  <a:lumOff val="1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" name="Google Shape;152;p26"/>
          <p:cNvSpPr txBox="1"/>
          <p:nvPr/>
        </p:nvSpPr>
        <p:spPr>
          <a:xfrm>
            <a:off x="2138853" y="5181904"/>
            <a:ext cx="2071007" cy="1005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/>
            <a:r>
              <a:rPr lang="ru-RU" sz="1596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Предварительная обработка данных</a:t>
            </a:r>
            <a:endParaRPr sz="1596" dirty="0">
              <a:solidFill>
                <a:schemeClr val="tx1">
                  <a:lumMod val="90000"/>
                  <a:lumOff val="1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" name="Google Shape;152;p26"/>
          <p:cNvSpPr txBox="1"/>
          <p:nvPr/>
        </p:nvSpPr>
        <p:spPr>
          <a:xfrm>
            <a:off x="4286881" y="3323420"/>
            <a:ext cx="1742727" cy="650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/>
            <a:r>
              <a:rPr lang="ru-RU" sz="1596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Алгоритм линейной регрессии. База (своими руками)</a:t>
            </a:r>
          </a:p>
        </p:txBody>
      </p:sp>
      <p:sp>
        <p:nvSpPr>
          <p:cNvPr id="31" name="Google Shape;152;p26"/>
          <p:cNvSpPr txBox="1"/>
          <p:nvPr/>
        </p:nvSpPr>
        <p:spPr>
          <a:xfrm>
            <a:off x="3920151" y="5148260"/>
            <a:ext cx="2227153" cy="1005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/>
            <a:r>
              <a:rPr lang="ru-RU" sz="1596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Метрики регрессии, регуляризация, </a:t>
            </a:r>
            <a:r>
              <a:rPr lang="ru-RU" sz="1596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scikit-learn</a:t>
            </a:r>
            <a:endParaRPr sz="1596" dirty="0">
              <a:solidFill>
                <a:schemeClr val="tx1">
                  <a:lumMod val="90000"/>
                  <a:lumOff val="1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" name="Google Shape;152;p26"/>
          <p:cNvSpPr txBox="1"/>
          <p:nvPr/>
        </p:nvSpPr>
        <p:spPr>
          <a:xfrm>
            <a:off x="6201273" y="3268427"/>
            <a:ext cx="1756724" cy="650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/>
            <a:r>
              <a:rPr lang="ru-RU" sz="1596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Алгоритм логистической регрессии. База (своими руками)</a:t>
            </a:r>
            <a:endParaRPr sz="1596" dirty="0">
              <a:solidFill>
                <a:schemeClr val="tx1">
                  <a:lumMod val="90000"/>
                  <a:lumOff val="1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" name="Google Shape;152;p26"/>
          <p:cNvSpPr txBox="1"/>
          <p:nvPr/>
        </p:nvSpPr>
        <p:spPr>
          <a:xfrm>
            <a:off x="5990472" y="5123116"/>
            <a:ext cx="2103326" cy="1005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/>
            <a:r>
              <a:rPr lang="ru-RU" sz="1596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Метрики классификации, </a:t>
            </a:r>
            <a:r>
              <a:rPr lang="ru-RU" sz="1596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scikit-learn</a:t>
            </a:r>
            <a:r>
              <a:rPr lang="ru-RU" sz="1596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 . Отбор </a:t>
            </a:r>
            <a:r>
              <a:rPr lang="ru-RU" sz="1596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гиперпараметров</a:t>
            </a:r>
            <a:r>
              <a:rPr lang="ru-RU" sz="1596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 моделей </a:t>
            </a:r>
            <a:endParaRPr sz="1596" dirty="0">
              <a:solidFill>
                <a:schemeClr val="tx1">
                  <a:lumMod val="90000"/>
                  <a:lumOff val="1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" name="Google Shape;152;p26"/>
          <p:cNvSpPr txBox="1"/>
          <p:nvPr/>
        </p:nvSpPr>
        <p:spPr>
          <a:xfrm>
            <a:off x="7785981" y="3270589"/>
            <a:ext cx="2109458" cy="10461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/>
            <a:r>
              <a:rPr lang="ru-RU" sz="1596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Уменьшение размерности. Метод главных компонент</a:t>
            </a:r>
            <a:endParaRPr sz="1596" dirty="0">
              <a:solidFill>
                <a:schemeClr val="tx1">
                  <a:lumMod val="90000"/>
                  <a:lumOff val="1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" name="Google Shape;152;p26"/>
          <p:cNvSpPr txBox="1"/>
          <p:nvPr/>
        </p:nvSpPr>
        <p:spPr>
          <a:xfrm>
            <a:off x="8004860" y="5132986"/>
            <a:ext cx="1836257" cy="1005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/>
            <a:r>
              <a:rPr lang="ru-RU" sz="1596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Кластеризация. Метод к-средних</a:t>
            </a:r>
            <a:endParaRPr sz="1596" dirty="0">
              <a:solidFill>
                <a:schemeClr val="tx1">
                  <a:lumMod val="90000"/>
                  <a:lumOff val="1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6" name="Google Shape;140;p26"/>
          <p:cNvSpPr txBox="1"/>
          <p:nvPr/>
        </p:nvSpPr>
        <p:spPr>
          <a:xfrm>
            <a:off x="9915979" y="1742907"/>
            <a:ext cx="1732723" cy="9526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>
              <a:spcBef>
                <a:spcPts val="1330"/>
              </a:spcBef>
            </a:pPr>
            <a:r>
              <a:rPr lang="ru-RU" sz="1596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Итоги за семестр</a:t>
            </a:r>
            <a:endParaRPr sz="1596" dirty="0">
              <a:solidFill>
                <a:schemeClr val="tx1">
                  <a:lumMod val="90000"/>
                  <a:lumOff val="1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" name="Google Shape;152;p26"/>
          <p:cNvSpPr txBox="1"/>
          <p:nvPr/>
        </p:nvSpPr>
        <p:spPr>
          <a:xfrm>
            <a:off x="9757209" y="3169492"/>
            <a:ext cx="2066618" cy="10461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/>
            <a:r>
              <a:rPr lang="ru-RU" sz="1596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Введение в конструирование признаков. Некоторые прикольные фишки </a:t>
            </a:r>
            <a:r>
              <a:rPr lang="ru-RU" sz="1596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scikit-learn</a:t>
            </a:r>
            <a:r>
              <a:rPr lang="ru-RU" sz="1596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 - </a:t>
            </a:r>
            <a:r>
              <a:rPr lang="ru-RU" sz="1596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Pipeline</a:t>
            </a:r>
            <a:endParaRPr sz="1596" dirty="0">
              <a:solidFill>
                <a:schemeClr val="tx1">
                  <a:lumMod val="90000"/>
                  <a:lumOff val="1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" name="Google Shape;152;p26"/>
          <p:cNvSpPr txBox="1"/>
          <p:nvPr/>
        </p:nvSpPr>
        <p:spPr>
          <a:xfrm>
            <a:off x="9904578" y="4905142"/>
            <a:ext cx="1998970" cy="1005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/>
            <a:endParaRPr lang="ru-RU" sz="1596" dirty="0">
              <a:solidFill>
                <a:schemeClr val="tx1">
                  <a:lumMod val="90000"/>
                  <a:lumOff val="1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r>
              <a:rPr lang="ru-RU" sz="1596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Разбор полетов</a:t>
            </a:r>
          </a:p>
          <a:p>
            <a:pPr algn="ctr"/>
            <a:r>
              <a:rPr lang="ru-RU" sz="1596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Итоги Семестра</a:t>
            </a:r>
            <a:endParaRPr sz="1596" dirty="0">
              <a:solidFill>
                <a:schemeClr val="tx1">
                  <a:lumMod val="90000"/>
                  <a:lumOff val="1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3" name="Google Shape;156;p26"/>
          <p:cNvSpPr/>
          <p:nvPr/>
        </p:nvSpPr>
        <p:spPr>
          <a:xfrm>
            <a:off x="8492861" y="2830757"/>
            <a:ext cx="278888" cy="278888"/>
          </a:xfrm>
          <a:prstGeom prst="ellipse">
            <a:avLst/>
          </a:prstGeom>
          <a:solidFill>
            <a:srgbClr val="01C601"/>
          </a:solidFill>
          <a:ln>
            <a:noFill/>
          </a:ln>
        </p:spPr>
        <p:txBody>
          <a:bodyPr spcFirstLastPara="1" wrap="square" lIns="121590" tIns="121590" rIns="121590" bIns="121590" anchor="ctr" anchorCtr="0">
            <a:noAutofit/>
          </a:bodyPr>
          <a:lstStyle/>
          <a:p>
            <a:pPr algn="ctr"/>
            <a:r>
              <a:rPr lang="ru-RU" sz="2487" dirty="0">
                <a:solidFill>
                  <a:schemeClr val="bg1"/>
                </a:solidFill>
              </a:rPr>
              <a:t>5</a:t>
            </a:r>
            <a:endParaRPr sz="2487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5296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7"/>
          <p:cNvSpPr txBox="1"/>
          <p:nvPr/>
        </p:nvSpPr>
        <p:spPr>
          <a:xfrm>
            <a:off x="1400205" y="1918861"/>
            <a:ext cx="7055287" cy="4711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В предыдущей серии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Данные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Основы Линейной Алгебры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Математический анализ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Рефлексия</a:t>
            </a:r>
          </a:p>
        </p:txBody>
      </p:sp>
      <p:sp>
        <p:nvSpPr>
          <p:cNvPr id="164" name="Google Shape;164;p27"/>
          <p:cNvSpPr txBox="1"/>
          <p:nvPr/>
        </p:nvSpPr>
        <p:spPr>
          <a:xfrm>
            <a:off x="799394" y="800509"/>
            <a:ext cx="5320418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План</a:t>
            </a:r>
            <a:r>
              <a:rPr lang="en-US" sz="2394" dirty="0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вебинара</a:t>
            </a:r>
            <a:endParaRPr sz="2394" dirty="0">
              <a:solidFill>
                <a:srgbClr val="01C60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65" name="Google Shape;165;p27"/>
          <p:cNvSpPr/>
          <p:nvPr/>
        </p:nvSpPr>
        <p:spPr>
          <a:xfrm>
            <a:off x="751918" y="2160578"/>
            <a:ext cx="390417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00" y="72"/>
                </a:moveTo>
                <a:cubicBezTo>
                  <a:pt x="140" y="72"/>
                  <a:pt x="140" y="72"/>
                  <a:pt x="140" y="72"/>
                </a:cubicBezTo>
                <a:cubicBezTo>
                  <a:pt x="142" y="72"/>
                  <a:pt x="144" y="70"/>
                  <a:pt x="144" y="68"/>
                </a:cubicBezTo>
                <a:cubicBezTo>
                  <a:pt x="144" y="66"/>
                  <a:pt x="142" y="64"/>
                  <a:pt x="140" y="64"/>
                </a:cubicBezTo>
                <a:cubicBezTo>
                  <a:pt x="100" y="64"/>
                  <a:pt x="100" y="64"/>
                  <a:pt x="100" y="64"/>
                </a:cubicBezTo>
                <a:cubicBezTo>
                  <a:pt x="98" y="64"/>
                  <a:pt x="96" y="66"/>
                  <a:pt x="96" y="68"/>
                </a:cubicBezTo>
                <a:cubicBezTo>
                  <a:pt x="96" y="70"/>
                  <a:pt x="98" y="72"/>
                  <a:pt x="100" y="72"/>
                </a:cubicBezTo>
                <a:moveTo>
                  <a:pt x="100" y="56"/>
                </a:moveTo>
                <a:cubicBezTo>
                  <a:pt x="124" y="56"/>
                  <a:pt x="124" y="56"/>
                  <a:pt x="124" y="56"/>
                </a:cubicBezTo>
                <a:cubicBezTo>
                  <a:pt x="126" y="56"/>
                  <a:pt x="128" y="54"/>
                  <a:pt x="128" y="52"/>
                </a:cubicBezTo>
                <a:cubicBezTo>
                  <a:pt x="128" y="50"/>
                  <a:pt x="126" y="48"/>
                  <a:pt x="124" y="48"/>
                </a:cubicBezTo>
                <a:cubicBezTo>
                  <a:pt x="100" y="48"/>
                  <a:pt x="100" y="48"/>
                  <a:pt x="100" y="48"/>
                </a:cubicBezTo>
                <a:cubicBezTo>
                  <a:pt x="98" y="48"/>
                  <a:pt x="96" y="50"/>
                  <a:pt x="96" y="52"/>
                </a:cubicBezTo>
                <a:cubicBezTo>
                  <a:pt x="96" y="54"/>
                  <a:pt x="98" y="56"/>
                  <a:pt x="100" y="56"/>
                </a:cubicBezTo>
                <a:moveTo>
                  <a:pt x="100" y="88"/>
                </a:moveTo>
                <a:cubicBezTo>
                  <a:pt x="116" y="88"/>
                  <a:pt x="116" y="88"/>
                  <a:pt x="116" y="88"/>
                </a:cubicBezTo>
                <a:cubicBezTo>
                  <a:pt x="118" y="88"/>
                  <a:pt x="120" y="86"/>
                  <a:pt x="120" y="84"/>
                </a:cubicBezTo>
                <a:cubicBezTo>
                  <a:pt x="120" y="82"/>
                  <a:pt x="118" y="80"/>
                  <a:pt x="116" y="80"/>
                </a:cubicBezTo>
                <a:cubicBezTo>
                  <a:pt x="100" y="80"/>
                  <a:pt x="100" y="80"/>
                  <a:pt x="100" y="80"/>
                </a:cubicBezTo>
                <a:cubicBezTo>
                  <a:pt x="98" y="80"/>
                  <a:pt x="96" y="82"/>
                  <a:pt x="96" y="84"/>
                </a:cubicBezTo>
                <a:cubicBezTo>
                  <a:pt x="96" y="86"/>
                  <a:pt x="98" y="88"/>
                  <a:pt x="100" y="88"/>
                </a:cubicBezTo>
                <a:moveTo>
                  <a:pt x="40" y="104"/>
                </a:moveTo>
                <a:cubicBezTo>
                  <a:pt x="72" y="104"/>
                  <a:pt x="72" y="104"/>
                  <a:pt x="72" y="104"/>
                </a:cubicBezTo>
                <a:cubicBezTo>
                  <a:pt x="76" y="104"/>
                  <a:pt x="80" y="100"/>
                  <a:pt x="80" y="96"/>
                </a:cubicBezTo>
                <a:cubicBezTo>
                  <a:pt x="80" y="56"/>
                  <a:pt x="80" y="56"/>
                  <a:pt x="80" y="56"/>
                </a:cubicBezTo>
                <a:cubicBezTo>
                  <a:pt x="80" y="52"/>
                  <a:pt x="76" y="48"/>
                  <a:pt x="72" y="48"/>
                </a:cubicBezTo>
                <a:cubicBezTo>
                  <a:pt x="40" y="48"/>
                  <a:pt x="40" y="48"/>
                  <a:pt x="40" y="48"/>
                </a:cubicBezTo>
                <a:cubicBezTo>
                  <a:pt x="36" y="48"/>
                  <a:pt x="32" y="52"/>
                  <a:pt x="32" y="56"/>
                </a:cubicBezTo>
                <a:cubicBezTo>
                  <a:pt x="32" y="96"/>
                  <a:pt x="32" y="96"/>
                  <a:pt x="32" y="96"/>
                </a:cubicBezTo>
                <a:cubicBezTo>
                  <a:pt x="32" y="100"/>
                  <a:pt x="36" y="104"/>
                  <a:pt x="40" y="104"/>
                </a:cubicBezTo>
                <a:moveTo>
                  <a:pt x="40" y="56"/>
                </a:moveTo>
                <a:cubicBezTo>
                  <a:pt x="72" y="56"/>
                  <a:pt x="72" y="56"/>
                  <a:pt x="72" y="56"/>
                </a:cubicBezTo>
                <a:cubicBezTo>
                  <a:pt x="72" y="96"/>
                  <a:pt x="72" y="96"/>
                  <a:pt x="72" y="96"/>
                </a:cubicBezTo>
                <a:cubicBezTo>
                  <a:pt x="40" y="96"/>
                  <a:pt x="40" y="96"/>
                  <a:pt x="40" y="96"/>
                </a:cubicBezTo>
                <a:lnTo>
                  <a:pt x="40" y="56"/>
                </a:lnTo>
                <a:close/>
                <a:moveTo>
                  <a:pt x="100" y="104"/>
                </a:moveTo>
                <a:cubicBezTo>
                  <a:pt x="140" y="104"/>
                  <a:pt x="140" y="104"/>
                  <a:pt x="140" y="104"/>
                </a:cubicBezTo>
                <a:cubicBezTo>
                  <a:pt x="142" y="104"/>
                  <a:pt x="144" y="102"/>
                  <a:pt x="144" y="100"/>
                </a:cubicBezTo>
                <a:cubicBezTo>
                  <a:pt x="144" y="98"/>
                  <a:pt x="142" y="96"/>
                  <a:pt x="140" y="96"/>
                </a:cubicBezTo>
                <a:cubicBezTo>
                  <a:pt x="100" y="96"/>
                  <a:pt x="100" y="96"/>
                  <a:pt x="100" y="96"/>
                </a:cubicBezTo>
                <a:cubicBezTo>
                  <a:pt x="98" y="96"/>
                  <a:pt x="96" y="98"/>
                  <a:pt x="96" y="100"/>
                </a:cubicBezTo>
                <a:cubicBezTo>
                  <a:pt x="96" y="102"/>
                  <a:pt x="98" y="104"/>
                  <a:pt x="100" y="104"/>
                </a:cubicBezTo>
                <a:moveTo>
                  <a:pt x="168" y="8"/>
                </a:moveTo>
                <a:cubicBezTo>
                  <a:pt x="96" y="8"/>
                  <a:pt x="96" y="8"/>
                  <a:pt x="96" y="8"/>
                </a:cubicBezTo>
                <a:cubicBezTo>
                  <a:pt x="96" y="4"/>
                  <a:pt x="92" y="0"/>
                  <a:pt x="88" y="0"/>
                </a:cubicBezTo>
                <a:cubicBezTo>
                  <a:pt x="84" y="0"/>
                  <a:pt x="80" y="4"/>
                  <a:pt x="80" y="8"/>
                </a:cubicBezTo>
                <a:cubicBezTo>
                  <a:pt x="8" y="8"/>
                  <a:pt x="8" y="8"/>
                  <a:pt x="8" y="8"/>
                </a:cubicBezTo>
                <a:cubicBezTo>
                  <a:pt x="4" y="8"/>
                  <a:pt x="0" y="12"/>
                  <a:pt x="0" y="16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28"/>
                  <a:pt x="4" y="32"/>
                  <a:pt x="8" y="32"/>
                </a:cubicBezTo>
                <a:cubicBezTo>
                  <a:pt x="8" y="128"/>
                  <a:pt x="8" y="128"/>
                  <a:pt x="8" y="128"/>
                </a:cubicBezTo>
                <a:cubicBezTo>
                  <a:pt x="8" y="132"/>
                  <a:pt x="12" y="136"/>
                  <a:pt x="16" y="136"/>
                </a:cubicBezTo>
                <a:cubicBezTo>
                  <a:pt x="84" y="136"/>
                  <a:pt x="84" y="136"/>
                  <a:pt x="84" y="136"/>
                </a:cubicBezTo>
                <a:cubicBezTo>
                  <a:pt x="84" y="146"/>
                  <a:pt x="84" y="146"/>
                  <a:pt x="84" y="146"/>
                </a:cubicBezTo>
                <a:cubicBezTo>
                  <a:pt x="61" y="169"/>
                  <a:pt x="61" y="169"/>
                  <a:pt x="61" y="169"/>
                </a:cubicBezTo>
                <a:cubicBezTo>
                  <a:pt x="60" y="170"/>
                  <a:pt x="60" y="171"/>
                  <a:pt x="60" y="172"/>
                </a:cubicBezTo>
                <a:cubicBezTo>
                  <a:pt x="60" y="174"/>
                  <a:pt x="62" y="176"/>
                  <a:pt x="64" y="176"/>
                </a:cubicBezTo>
                <a:cubicBezTo>
                  <a:pt x="65" y="176"/>
                  <a:pt x="66" y="176"/>
                  <a:pt x="67" y="175"/>
                </a:cubicBezTo>
                <a:cubicBezTo>
                  <a:pt x="88" y="154"/>
                  <a:pt x="88" y="154"/>
                  <a:pt x="88" y="154"/>
                </a:cubicBezTo>
                <a:cubicBezTo>
                  <a:pt x="109" y="175"/>
                  <a:pt x="109" y="175"/>
                  <a:pt x="109" y="175"/>
                </a:cubicBezTo>
                <a:cubicBezTo>
                  <a:pt x="110" y="176"/>
                  <a:pt x="111" y="176"/>
                  <a:pt x="112" y="176"/>
                </a:cubicBezTo>
                <a:cubicBezTo>
                  <a:pt x="114" y="176"/>
                  <a:pt x="116" y="174"/>
                  <a:pt x="116" y="172"/>
                </a:cubicBezTo>
                <a:cubicBezTo>
                  <a:pt x="116" y="171"/>
                  <a:pt x="116" y="170"/>
                  <a:pt x="115" y="169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92" y="136"/>
                  <a:pt x="92" y="136"/>
                  <a:pt x="92" y="136"/>
                </a:cubicBezTo>
                <a:cubicBezTo>
                  <a:pt x="160" y="136"/>
                  <a:pt x="160" y="136"/>
                  <a:pt x="160" y="136"/>
                </a:cubicBezTo>
                <a:cubicBezTo>
                  <a:pt x="164" y="136"/>
                  <a:pt x="168" y="132"/>
                  <a:pt x="168" y="128"/>
                </a:cubicBezTo>
                <a:cubicBezTo>
                  <a:pt x="168" y="32"/>
                  <a:pt x="168" y="32"/>
                  <a:pt x="168" y="32"/>
                </a:cubicBezTo>
                <a:cubicBezTo>
                  <a:pt x="172" y="32"/>
                  <a:pt x="176" y="28"/>
                  <a:pt x="176" y="24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12"/>
                  <a:pt x="172" y="8"/>
                  <a:pt x="168" y="8"/>
                </a:cubicBezTo>
                <a:moveTo>
                  <a:pt x="160" y="128"/>
                </a:moveTo>
                <a:cubicBezTo>
                  <a:pt x="16" y="128"/>
                  <a:pt x="16" y="128"/>
                  <a:pt x="16" y="128"/>
                </a:cubicBezTo>
                <a:cubicBezTo>
                  <a:pt x="16" y="32"/>
                  <a:pt x="16" y="32"/>
                  <a:pt x="16" y="32"/>
                </a:cubicBezTo>
                <a:cubicBezTo>
                  <a:pt x="160" y="32"/>
                  <a:pt x="160" y="32"/>
                  <a:pt x="160" y="32"/>
                </a:cubicBezTo>
                <a:lnTo>
                  <a:pt x="160" y="128"/>
                </a:lnTo>
                <a:close/>
                <a:moveTo>
                  <a:pt x="168" y="24"/>
                </a:moveTo>
                <a:cubicBezTo>
                  <a:pt x="8" y="24"/>
                  <a:pt x="8" y="24"/>
                  <a:pt x="8" y="24"/>
                </a:cubicBezTo>
                <a:cubicBezTo>
                  <a:pt x="8" y="16"/>
                  <a:pt x="8" y="16"/>
                  <a:pt x="8" y="16"/>
                </a:cubicBezTo>
                <a:cubicBezTo>
                  <a:pt x="168" y="16"/>
                  <a:pt x="168" y="16"/>
                  <a:pt x="168" y="16"/>
                </a:cubicBezTo>
                <a:lnTo>
                  <a:pt x="168" y="24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6" name="Google Shape;166;p27"/>
          <p:cNvSpPr/>
          <p:nvPr/>
        </p:nvSpPr>
        <p:spPr>
          <a:xfrm>
            <a:off x="712806" y="2831499"/>
            <a:ext cx="391429" cy="391430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60" y="0"/>
                </a:move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160"/>
                  <a:pt x="0" y="160"/>
                  <a:pt x="0" y="160"/>
                </a:cubicBezTo>
                <a:cubicBezTo>
                  <a:pt x="0" y="169"/>
                  <a:pt x="7" y="176"/>
                  <a:pt x="16" y="176"/>
                </a:cubicBezTo>
                <a:cubicBezTo>
                  <a:pt x="160" y="176"/>
                  <a:pt x="160" y="176"/>
                  <a:pt x="160" y="176"/>
                </a:cubicBezTo>
                <a:cubicBezTo>
                  <a:pt x="169" y="176"/>
                  <a:pt x="176" y="169"/>
                  <a:pt x="176" y="160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7"/>
                  <a:pt x="169" y="0"/>
                  <a:pt x="160" y="0"/>
                </a:cubicBezTo>
                <a:moveTo>
                  <a:pt x="168" y="160"/>
                </a:moveTo>
                <a:cubicBezTo>
                  <a:pt x="168" y="164"/>
                  <a:pt x="164" y="168"/>
                  <a:pt x="160" y="168"/>
                </a:cubicBezTo>
                <a:cubicBezTo>
                  <a:pt x="16" y="168"/>
                  <a:pt x="16" y="168"/>
                  <a:pt x="16" y="168"/>
                </a:cubicBezTo>
                <a:cubicBezTo>
                  <a:pt x="12" y="168"/>
                  <a:pt x="8" y="164"/>
                  <a:pt x="8" y="160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2"/>
                  <a:pt x="12" y="8"/>
                  <a:pt x="16" y="8"/>
                </a:cubicBezTo>
                <a:cubicBezTo>
                  <a:pt x="160" y="8"/>
                  <a:pt x="160" y="8"/>
                  <a:pt x="160" y="8"/>
                </a:cubicBezTo>
                <a:cubicBezTo>
                  <a:pt x="164" y="8"/>
                  <a:pt x="168" y="12"/>
                  <a:pt x="168" y="16"/>
                </a:cubicBezTo>
                <a:lnTo>
                  <a:pt x="168" y="160"/>
                </a:lnTo>
                <a:close/>
                <a:moveTo>
                  <a:pt x="80" y="100"/>
                </a:moveTo>
                <a:cubicBezTo>
                  <a:pt x="80" y="99"/>
                  <a:pt x="79" y="98"/>
                  <a:pt x="78" y="97"/>
                </a:cubicBezTo>
                <a:cubicBezTo>
                  <a:pt x="78" y="97"/>
                  <a:pt x="78" y="97"/>
                  <a:pt x="78" y="97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2"/>
                  <a:pt x="45" y="72"/>
                  <a:pt x="44" y="72"/>
                </a:cubicBezTo>
                <a:cubicBezTo>
                  <a:pt x="42" y="72"/>
                  <a:pt x="40" y="74"/>
                  <a:pt x="40" y="76"/>
                </a:cubicBezTo>
                <a:cubicBezTo>
                  <a:pt x="40" y="77"/>
                  <a:pt x="41" y="78"/>
                  <a:pt x="42" y="79"/>
                </a:cubicBezTo>
                <a:cubicBezTo>
                  <a:pt x="42" y="79"/>
                  <a:pt x="42" y="79"/>
                  <a:pt x="42" y="79"/>
                </a:cubicBezTo>
                <a:cubicBezTo>
                  <a:pt x="69" y="100"/>
                  <a:pt x="69" y="100"/>
                  <a:pt x="69" y="100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1" y="122"/>
                  <a:pt x="40" y="123"/>
                  <a:pt x="40" y="124"/>
                </a:cubicBezTo>
                <a:cubicBezTo>
                  <a:pt x="40" y="126"/>
                  <a:pt x="42" y="128"/>
                  <a:pt x="44" y="128"/>
                </a:cubicBezTo>
                <a:cubicBezTo>
                  <a:pt x="45" y="128"/>
                  <a:pt x="46" y="128"/>
                  <a:pt x="46" y="127"/>
                </a:cubicBezTo>
                <a:cubicBezTo>
                  <a:pt x="46" y="127"/>
                  <a:pt x="46" y="127"/>
                  <a:pt x="46" y="127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9" y="102"/>
                  <a:pt x="80" y="101"/>
                  <a:pt x="80" y="100"/>
                </a:cubicBezTo>
                <a:moveTo>
                  <a:pt x="108" y="128"/>
                </a:moveTo>
                <a:cubicBezTo>
                  <a:pt x="84" y="128"/>
                  <a:pt x="84" y="128"/>
                  <a:pt x="84" y="128"/>
                </a:cubicBezTo>
                <a:cubicBezTo>
                  <a:pt x="82" y="128"/>
                  <a:pt x="80" y="130"/>
                  <a:pt x="80" y="132"/>
                </a:cubicBezTo>
                <a:cubicBezTo>
                  <a:pt x="80" y="134"/>
                  <a:pt x="82" y="136"/>
                  <a:pt x="84" y="136"/>
                </a:cubicBezTo>
                <a:cubicBezTo>
                  <a:pt x="108" y="136"/>
                  <a:pt x="108" y="136"/>
                  <a:pt x="108" y="136"/>
                </a:cubicBezTo>
                <a:cubicBezTo>
                  <a:pt x="110" y="136"/>
                  <a:pt x="112" y="134"/>
                  <a:pt x="112" y="132"/>
                </a:cubicBezTo>
                <a:cubicBezTo>
                  <a:pt x="112" y="130"/>
                  <a:pt x="110" y="128"/>
                  <a:pt x="108" y="128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7" name="Google Shape;167;p27"/>
          <p:cNvSpPr/>
          <p:nvPr/>
        </p:nvSpPr>
        <p:spPr>
          <a:xfrm>
            <a:off x="660712" y="4370417"/>
            <a:ext cx="399091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76" y="88"/>
                </a:moveTo>
                <a:cubicBezTo>
                  <a:pt x="176" y="83"/>
                  <a:pt x="173" y="79"/>
                  <a:pt x="170" y="77"/>
                </a:cubicBezTo>
                <a:cubicBezTo>
                  <a:pt x="170" y="77"/>
                  <a:pt x="170" y="77"/>
                  <a:pt x="170" y="77"/>
                </a:cubicBezTo>
                <a:cubicBezTo>
                  <a:pt x="156" y="70"/>
                  <a:pt x="156" y="70"/>
                  <a:pt x="156" y="70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3" y="61"/>
                  <a:pt x="176" y="57"/>
                  <a:pt x="176" y="52"/>
                </a:cubicBezTo>
                <a:cubicBezTo>
                  <a:pt x="176" y="47"/>
                  <a:pt x="173" y="43"/>
                  <a:pt x="170" y="41"/>
                </a:cubicBezTo>
                <a:cubicBezTo>
                  <a:pt x="170" y="41"/>
                  <a:pt x="170" y="41"/>
                  <a:pt x="170" y="41"/>
                </a:cubicBezTo>
                <a:cubicBezTo>
                  <a:pt x="94" y="1"/>
                  <a:pt x="94" y="1"/>
                  <a:pt x="94" y="1"/>
                </a:cubicBezTo>
                <a:cubicBezTo>
                  <a:pt x="94" y="1"/>
                  <a:pt x="94" y="1"/>
                  <a:pt x="94" y="1"/>
                </a:cubicBezTo>
                <a:cubicBezTo>
                  <a:pt x="92" y="1"/>
                  <a:pt x="90" y="0"/>
                  <a:pt x="88" y="0"/>
                </a:cubicBezTo>
                <a:cubicBezTo>
                  <a:pt x="86" y="0"/>
                  <a:pt x="84" y="1"/>
                  <a:pt x="82" y="1"/>
                </a:cubicBezTo>
                <a:cubicBezTo>
                  <a:pt x="82" y="1"/>
                  <a:pt x="82" y="1"/>
                  <a:pt x="82" y="1"/>
                </a:cubicBezTo>
                <a:cubicBezTo>
                  <a:pt x="6" y="41"/>
                  <a:pt x="6" y="41"/>
                  <a:pt x="6" y="41"/>
                </a:cubicBezTo>
                <a:cubicBezTo>
                  <a:pt x="6" y="41"/>
                  <a:pt x="6" y="41"/>
                  <a:pt x="6" y="41"/>
                </a:cubicBezTo>
                <a:cubicBezTo>
                  <a:pt x="3" y="43"/>
                  <a:pt x="0" y="47"/>
                  <a:pt x="0" y="52"/>
                </a:cubicBezTo>
                <a:cubicBezTo>
                  <a:pt x="0" y="57"/>
                  <a:pt x="3" y="61"/>
                  <a:pt x="6" y="63"/>
                </a:cubicBezTo>
                <a:cubicBezTo>
                  <a:pt x="6" y="63"/>
                  <a:pt x="6" y="63"/>
                  <a:pt x="6" y="63"/>
                </a:cubicBezTo>
                <a:cubicBezTo>
                  <a:pt x="20" y="70"/>
                  <a:pt x="20" y="70"/>
                  <a:pt x="20" y="70"/>
                </a:cubicBezTo>
                <a:cubicBezTo>
                  <a:pt x="6" y="77"/>
                  <a:pt x="6" y="77"/>
                  <a:pt x="6" y="77"/>
                </a:cubicBezTo>
                <a:cubicBezTo>
                  <a:pt x="6" y="77"/>
                  <a:pt x="6" y="77"/>
                  <a:pt x="6" y="77"/>
                </a:cubicBezTo>
                <a:cubicBezTo>
                  <a:pt x="3" y="79"/>
                  <a:pt x="0" y="83"/>
                  <a:pt x="0" y="88"/>
                </a:cubicBezTo>
                <a:cubicBezTo>
                  <a:pt x="0" y="93"/>
                  <a:pt x="3" y="97"/>
                  <a:pt x="6" y="99"/>
                </a:cubicBezTo>
                <a:cubicBezTo>
                  <a:pt x="6" y="99"/>
                  <a:pt x="6" y="99"/>
                  <a:pt x="6" y="99"/>
                </a:cubicBezTo>
                <a:cubicBezTo>
                  <a:pt x="20" y="106"/>
                  <a:pt x="20" y="106"/>
                  <a:pt x="20" y="106"/>
                </a:cubicBezTo>
                <a:cubicBezTo>
                  <a:pt x="6" y="113"/>
                  <a:pt x="6" y="113"/>
                  <a:pt x="6" y="113"/>
                </a:cubicBezTo>
                <a:cubicBezTo>
                  <a:pt x="6" y="113"/>
                  <a:pt x="6" y="113"/>
                  <a:pt x="6" y="113"/>
                </a:cubicBezTo>
                <a:cubicBezTo>
                  <a:pt x="3" y="115"/>
                  <a:pt x="0" y="119"/>
                  <a:pt x="0" y="124"/>
                </a:cubicBezTo>
                <a:cubicBezTo>
                  <a:pt x="0" y="129"/>
                  <a:pt x="3" y="133"/>
                  <a:pt x="6" y="135"/>
                </a:cubicBezTo>
                <a:cubicBezTo>
                  <a:pt x="6" y="135"/>
                  <a:pt x="6" y="135"/>
                  <a:pt x="6" y="13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4" y="175"/>
                  <a:pt x="86" y="176"/>
                  <a:pt x="88" y="176"/>
                </a:cubicBezTo>
                <a:cubicBezTo>
                  <a:pt x="90" y="176"/>
                  <a:pt x="92" y="175"/>
                  <a:pt x="94" y="175"/>
                </a:cubicBezTo>
                <a:cubicBezTo>
                  <a:pt x="94" y="175"/>
                  <a:pt x="94" y="175"/>
                  <a:pt x="94" y="17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3" y="133"/>
                  <a:pt x="176" y="129"/>
                  <a:pt x="176" y="124"/>
                </a:cubicBezTo>
                <a:cubicBezTo>
                  <a:pt x="176" y="119"/>
                  <a:pt x="173" y="115"/>
                  <a:pt x="170" y="113"/>
                </a:cubicBezTo>
                <a:cubicBezTo>
                  <a:pt x="170" y="113"/>
                  <a:pt x="170" y="113"/>
                  <a:pt x="170" y="113"/>
                </a:cubicBezTo>
                <a:cubicBezTo>
                  <a:pt x="156" y="106"/>
                  <a:pt x="156" y="106"/>
                  <a:pt x="156" y="106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3" y="97"/>
                  <a:pt x="176" y="93"/>
                  <a:pt x="176" y="88"/>
                </a:cubicBezTo>
                <a:moveTo>
                  <a:pt x="10" y="56"/>
                </a:moveTo>
                <a:cubicBezTo>
                  <a:pt x="10" y="55"/>
                  <a:pt x="10" y="55"/>
                  <a:pt x="10" y="55"/>
                </a:cubicBezTo>
                <a:cubicBezTo>
                  <a:pt x="9" y="55"/>
                  <a:pt x="8" y="54"/>
                  <a:pt x="8" y="52"/>
                </a:cubicBezTo>
                <a:cubicBezTo>
                  <a:pt x="8" y="50"/>
                  <a:pt x="9" y="49"/>
                  <a:pt x="10" y="49"/>
                </a:cubicBezTo>
                <a:cubicBezTo>
                  <a:pt x="10" y="48"/>
                  <a:pt x="10" y="48"/>
                  <a:pt x="10" y="48"/>
                </a:cubicBezTo>
                <a:cubicBezTo>
                  <a:pt x="86" y="8"/>
                  <a:pt x="86" y="8"/>
                  <a:pt x="86" y="8"/>
                </a:cubicBezTo>
                <a:cubicBezTo>
                  <a:pt x="86" y="9"/>
                  <a:pt x="86" y="9"/>
                  <a:pt x="86" y="9"/>
                </a:cubicBezTo>
                <a:cubicBezTo>
                  <a:pt x="87" y="8"/>
                  <a:pt x="87" y="8"/>
                  <a:pt x="88" y="8"/>
                </a:cubicBezTo>
                <a:cubicBezTo>
                  <a:pt x="89" y="8"/>
                  <a:pt x="89" y="8"/>
                  <a:pt x="90" y="9"/>
                </a:cubicBezTo>
                <a:cubicBezTo>
                  <a:pt x="90" y="8"/>
                  <a:pt x="90" y="8"/>
                  <a:pt x="90" y="8"/>
                </a:cubicBezTo>
                <a:cubicBezTo>
                  <a:pt x="166" y="48"/>
                  <a:pt x="166" y="48"/>
                  <a:pt x="166" y="48"/>
                </a:cubicBezTo>
                <a:cubicBezTo>
                  <a:pt x="166" y="49"/>
                  <a:pt x="166" y="49"/>
                  <a:pt x="166" y="49"/>
                </a:cubicBezTo>
                <a:cubicBezTo>
                  <a:pt x="167" y="49"/>
                  <a:pt x="168" y="50"/>
                  <a:pt x="168" y="52"/>
                </a:cubicBezTo>
                <a:cubicBezTo>
                  <a:pt x="168" y="54"/>
                  <a:pt x="167" y="55"/>
                  <a:pt x="166" y="55"/>
                </a:cubicBezTo>
                <a:cubicBezTo>
                  <a:pt x="166" y="56"/>
                  <a:pt x="166" y="56"/>
                  <a:pt x="166" y="56"/>
                </a:cubicBezTo>
                <a:cubicBezTo>
                  <a:pt x="90" y="96"/>
                  <a:pt x="90" y="96"/>
                  <a:pt x="90" y="96"/>
                </a:cubicBezTo>
                <a:cubicBezTo>
                  <a:pt x="90" y="95"/>
                  <a:pt x="90" y="95"/>
                  <a:pt x="90" y="95"/>
                </a:cubicBezTo>
                <a:cubicBezTo>
                  <a:pt x="89" y="96"/>
                  <a:pt x="89" y="96"/>
                  <a:pt x="88" y="96"/>
                </a:cubicBezTo>
                <a:cubicBezTo>
                  <a:pt x="87" y="96"/>
                  <a:pt x="87" y="96"/>
                  <a:pt x="86" y="95"/>
                </a:cubicBezTo>
                <a:cubicBezTo>
                  <a:pt x="86" y="96"/>
                  <a:pt x="86" y="96"/>
                  <a:pt x="86" y="96"/>
                </a:cubicBezTo>
                <a:lnTo>
                  <a:pt x="10" y="56"/>
                </a:lnTo>
                <a:close/>
                <a:moveTo>
                  <a:pt x="166" y="120"/>
                </a:moveTo>
                <a:cubicBezTo>
                  <a:pt x="166" y="121"/>
                  <a:pt x="166" y="121"/>
                  <a:pt x="166" y="121"/>
                </a:cubicBezTo>
                <a:cubicBezTo>
                  <a:pt x="167" y="121"/>
                  <a:pt x="168" y="122"/>
                  <a:pt x="168" y="124"/>
                </a:cubicBezTo>
                <a:cubicBezTo>
                  <a:pt x="168" y="126"/>
                  <a:pt x="167" y="127"/>
                  <a:pt x="166" y="127"/>
                </a:cubicBezTo>
                <a:cubicBezTo>
                  <a:pt x="166" y="128"/>
                  <a:pt x="166" y="128"/>
                  <a:pt x="166" y="128"/>
                </a:cubicBezTo>
                <a:cubicBezTo>
                  <a:pt x="90" y="168"/>
                  <a:pt x="90" y="168"/>
                  <a:pt x="90" y="168"/>
                </a:cubicBezTo>
                <a:cubicBezTo>
                  <a:pt x="90" y="167"/>
                  <a:pt x="90" y="167"/>
                  <a:pt x="90" y="167"/>
                </a:cubicBezTo>
                <a:cubicBezTo>
                  <a:pt x="89" y="168"/>
                  <a:pt x="89" y="168"/>
                  <a:pt x="88" y="168"/>
                </a:cubicBezTo>
                <a:cubicBezTo>
                  <a:pt x="87" y="168"/>
                  <a:pt x="87" y="168"/>
                  <a:pt x="86" y="167"/>
                </a:cubicBezTo>
                <a:cubicBezTo>
                  <a:pt x="86" y="168"/>
                  <a:pt x="86" y="168"/>
                  <a:pt x="86" y="168"/>
                </a:cubicBezTo>
                <a:cubicBezTo>
                  <a:pt x="10" y="128"/>
                  <a:pt x="10" y="128"/>
                  <a:pt x="10" y="128"/>
                </a:cubicBezTo>
                <a:cubicBezTo>
                  <a:pt x="10" y="127"/>
                  <a:pt x="10" y="127"/>
                  <a:pt x="10" y="127"/>
                </a:cubicBezTo>
                <a:cubicBezTo>
                  <a:pt x="9" y="127"/>
                  <a:pt x="8" y="126"/>
                  <a:pt x="8" y="124"/>
                </a:cubicBezTo>
                <a:cubicBezTo>
                  <a:pt x="8" y="122"/>
                  <a:pt x="9" y="121"/>
                  <a:pt x="10" y="121"/>
                </a:cubicBezTo>
                <a:cubicBezTo>
                  <a:pt x="10" y="120"/>
                  <a:pt x="10" y="120"/>
                  <a:pt x="10" y="120"/>
                </a:cubicBezTo>
                <a:cubicBezTo>
                  <a:pt x="29" y="111"/>
                  <a:pt x="29" y="111"/>
                  <a:pt x="29" y="111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4" y="139"/>
                  <a:pt x="86" y="140"/>
                  <a:pt x="88" y="140"/>
                </a:cubicBezTo>
                <a:cubicBezTo>
                  <a:pt x="90" y="140"/>
                  <a:pt x="92" y="139"/>
                  <a:pt x="94" y="139"/>
                </a:cubicBezTo>
                <a:cubicBezTo>
                  <a:pt x="94" y="139"/>
                  <a:pt x="94" y="139"/>
                  <a:pt x="94" y="139"/>
                </a:cubicBezTo>
                <a:cubicBezTo>
                  <a:pt x="147" y="111"/>
                  <a:pt x="147" y="111"/>
                  <a:pt x="147" y="111"/>
                </a:cubicBezTo>
                <a:lnTo>
                  <a:pt x="166" y="120"/>
                </a:lnTo>
                <a:close/>
                <a:moveTo>
                  <a:pt x="166" y="91"/>
                </a:moveTo>
                <a:cubicBezTo>
                  <a:pt x="166" y="92"/>
                  <a:pt x="166" y="92"/>
                  <a:pt x="166" y="92"/>
                </a:cubicBezTo>
                <a:cubicBezTo>
                  <a:pt x="90" y="132"/>
                  <a:pt x="90" y="132"/>
                  <a:pt x="90" y="132"/>
                </a:cubicBezTo>
                <a:cubicBezTo>
                  <a:pt x="90" y="131"/>
                  <a:pt x="90" y="131"/>
                  <a:pt x="90" y="131"/>
                </a:cubicBezTo>
                <a:cubicBezTo>
                  <a:pt x="89" y="132"/>
                  <a:pt x="89" y="132"/>
                  <a:pt x="88" y="132"/>
                </a:cubicBezTo>
                <a:cubicBezTo>
                  <a:pt x="87" y="132"/>
                  <a:pt x="87" y="132"/>
                  <a:pt x="86" y="131"/>
                </a:cubicBezTo>
                <a:cubicBezTo>
                  <a:pt x="86" y="132"/>
                  <a:pt x="86" y="132"/>
                  <a:pt x="86" y="132"/>
                </a:cubicBezTo>
                <a:cubicBezTo>
                  <a:pt x="10" y="92"/>
                  <a:pt x="10" y="92"/>
                  <a:pt x="10" y="92"/>
                </a:cubicBezTo>
                <a:cubicBezTo>
                  <a:pt x="10" y="91"/>
                  <a:pt x="10" y="91"/>
                  <a:pt x="10" y="91"/>
                </a:cubicBezTo>
                <a:cubicBezTo>
                  <a:pt x="9" y="91"/>
                  <a:pt x="8" y="90"/>
                  <a:pt x="8" y="88"/>
                </a:cubicBezTo>
                <a:cubicBezTo>
                  <a:pt x="8" y="86"/>
                  <a:pt x="9" y="85"/>
                  <a:pt x="10" y="85"/>
                </a:cubicBezTo>
                <a:cubicBezTo>
                  <a:pt x="10" y="84"/>
                  <a:pt x="10" y="84"/>
                  <a:pt x="10" y="84"/>
                </a:cubicBezTo>
                <a:cubicBezTo>
                  <a:pt x="29" y="75"/>
                  <a:pt x="29" y="75"/>
                  <a:pt x="29" y="75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4" y="103"/>
                  <a:pt x="86" y="104"/>
                  <a:pt x="88" y="104"/>
                </a:cubicBezTo>
                <a:cubicBezTo>
                  <a:pt x="90" y="104"/>
                  <a:pt x="92" y="103"/>
                  <a:pt x="94" y="103"/>
                </a:cubicBezTo>
                <a:cubicBezTo>
                  <a:pt x="94" y="103"/>
                  <a:pt x="94" y="103"/>
                  <a:pt x="94" y="103"/>
                </a:cubicBezTo>
                <a:cubicBezTo>
                  <a:pt x="147" y="75"/>
                  <a:pt x="147" y="75"/>
                  <a:pt x="147" y="75"/>
                </a:cubicBezTo>
                <a:cubicBezTo>
                  <a:pt x="166" y="84"/>
                  <a:pt x="166" y="84"/>
                  <a:pt x="166" y="84"/>
                </a:cubicBezTo>
                <a:cubicBezTo>
                  <a:pt x="166" y="85"/>
                  <a:pt x="166" y="85"/>
                  <a:pt x="166" y="85"/>
                </a:cubicBezTo>
                <a:cubicBezTo>
                  <a:pt x="167" y="85"/>
                  <a:pt x="168" y="86"/>
                  <a:pt x="168" y="88"/>
                </a:cubicBezTo>
                <a:cubicBezTo>
                  <a:pt x="168" y="90"/>
                  <a:pt x="167" y="91"/>
                  <a:pt x="166" y="91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8" name="Google Shape;168;p27"/>
          <p:cNvSpPr/>
          <p:nvPr/>
        </p:nvSpPr>
        <p:spPr>
          <a:xfrm>
            <a:off x="674189" y="3685924"/>
            <a:ext cx="391429" cy="356636"/>
          </a:xfrm>
          <a:custGeom>
            <a:avLst/>
            <a:gdLst/>
            <a:ahLst/>
            <a:cxnLst/>
            <a:rect l="l" t="t" r="r" b="b"/>
            <a:pathLst>
              <a:path w="176" h="160" extrusionOk="0">
                <a:moveTo>
                  <a:pt x="88" y="0"/>
                </a:moveTo>
                <a:cubicBezTo>
                  <a:pt x="39" y="0"/>
                  <a:pt x="0" y="36"/>
                  <a:pt x="0" y="80"/>
                </a:cubicBezTo>
                <a:cubicBezTo>
                  <a:pt x="0" y="124"/>
                  <a:pt x="39" y="160"/>
                  <a:pt x="88" y="160"/>
                </a:cubicBezTo>
                <a:cubicBezTo>
                  <a:pt x="137" y="160"/>
                  <a:pt x="176" y="124"/>
                  <a:pt x="176" y="80"/>
                </a:cubicBezTo>
                <a:cubicBezTo>
                  <a:pt x="176" y="36"/>
                  <a:pt x="137" y="0"/>
                  <a:pt x="88" y="0"/>
                </a:cubicBezTo>
                <a:moveTo>
                  <a:pt x="88" y="152"/>
                </a:moveTo>
                <a:cubicBezTo>
                  <a:pt x="60" y="152"/>
                  <a:pt x="36" y="139"/>
                  <a:pt x="21" y="120"/>
                </a:cubicBezTo>
                <a:cubicBezTo>
                  <a:pt x="81" y="120"/>
                  <a:pt x="81" y="120"/>
                  <a:pt x="81" y="120"/>
                </a:cubicBezTo>
                <a:cubicBezTo>
                  <a:pt x="85" y="128"/>
                  <a:pt x="100" y="140"/>
                  <a:pt x="110" y="140"/>
                </a:cubicBezTo>
                <a:cubicBezTo>
                  <a:pt x="122" y="140"/>
                  <a:pt x="132" y="132"/>
                  <a:pt x="132" y="116"/>
                </a:cubicBezTo>
                <a:cubicBezTo>
                  <a:pt x="132" y="100"/>
                  <a:pt x="122" y="92"/>
                  <a:pt x="110" y="92"/>
                </a:cubicBezTo>
                <a:cubicBezTo>
                  <a:pt x="100" y="92"/>
                  <a:pt x="85" y="104"/>
                  <a:pt x="81" y="112"/>
                </a:cubicBezTo>
                <a:cubicBezTo>
                  <a:pt x="16" y="112"/>
                  <a:pt x="16" y="112"/>
                  <a:pt x="16" y="112"/>
                </a:cubicBezTo>
                <a:cubicBezTo>
                  <a:pt x="11" y="102"/>
                  <a:pt x="8" y="92"/>
                  <a:pt x="8" y="80"/>
                </a:cubicBezTo>
                <a:cubicBezTo>
                  <a:pt x="8" y="68"/>
                  <a:pt x="11" y="58"/>
                  <a:pt x="16" y="48"/>
                </a:cubicBezTo>
                <a:cubicBezTo>
                  <a:pt x="81" y="48"/>
                  <a:pt x="81" y="48"/>
                  <a:pt x="81" y="48"/>
                </a:cubicBezTo>
                <a:cubicBezTo>
                  <a:pt x="85" y="56"/>
                  <a:pt x="100" y="68"/>
                  <a:pt x="110" y="68"/>
                </a:cubicBezTo>
                <a:cubicBezTo>
                  <a:pt x="122" y="68"/>
                  <a:pt x="132" y="60"/>
                  <a:pt x="132" y="44"/>
                </a:cubicBezTo>
                <a:cubicBezTo>
                  <a:pt x="132" y="28"/>
                  <a:pt x="122" y="20"/>
                  <a:pt x="110" y="20"/>
                </a:cubicBezTo>
                <a:cubicBezTo>
                  <a:pt x="100" y="20"/>
                  <a:pt x="85" y="32"/>
                  <a:pt x="81" y="40"/>
                </a:cubicBezTo>
                <a:cubicBezTo>
                  <a:pt x="21" y="40"/>
                  <a:pt x="21" y="40"/>
                  <a:pt x="21" y="40"/>
                </a:cubicBezTo>
                <a:cubicBezTo>
                  <a:pt x="36" y="21"/>
                  <a:pt x="60" y="8"/>
                  <a:pt x="88" y="8"/>
                </a:cubicBezTo>
                <a:cubicBezTo>
                  <a:pt x="131" y="8"/>
                  <a:pt x="165" y="38"/>
                  <a:pt x="168" y="76"/>
                </a:cubicBezTo>
                <a:cubicBezTo>
                  <a:pt x="87" y="76"/>
                  <a:pt x="87" y="76"/>
                  <a:pt x="87" y="76"/>
                </a:cubicBezTo>
                <a:cubicBezTo>
                  <a:pt x="83" y="68"/>
                  <a:pt x="68" y="56"/>
                  <a:pt x="58" y="56"/>
                </a:cubicBezTo>
                <a:cubicBezTo>
                  <a:pt x="46" y="56"/>
                  <a:pt x="36" y="64"/>
                  <a:pt x="36" y="80"/>
                </a:cubicBezTo>
                <a:cubicBezTo>
                  <a:pt x="36" y="96"/>
                  <a:pt x="46" y="104"/>
                  <a:pt x="58" y="104"/>
                </a:cubicBezTo>
                <a:cubicBezTo>
                  <a:pt x="68" y="104"/>
                  <a:pt x="83" y="92"/>
                  <a:pt x="87" y="84"/>
                </a:cubicBezTo>
                <a:cubicBezTo>
                  <a:pt x="168" y="84"/>
                  <a:pt x="168" y="84"/>
                  <a:pt x="168" y="84"/>
                </a:cubicBezTo>
                <a:cubicBezTo>
                  <a:pt x="165" y="122"/>
                  <a:pt x="131" y="152"/>
                  <a:pt x="88" y="152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9" name="Google Shape;169;p27"/>
          <p:cNvSpPr/>
          <p:nvPr/>
        </p:nvSpPr>
        <p:spPr>
          <a:xfrm>
            <a:off x="718632" y="5551980"/>
            <a:ext cx="399081" cy="337026"/>
          </a:xfrm>
          <a:custGeom>
            <a:avLst/>
            <a:gdLst/>
            <a:ahLst/>
            <a:cxnLst/>
            <a:rect l="l" t="t" r="r" b="b"/>
            <a:pathLst>
              <a:path w="176" h="144" extrusionOk="0">
                <a:moveTo>
                  <a:pt x="60" y="32"/>
                </a:moveTo>
                <a:cubicBezTo>
                  <a:pt x="116" y="32"/>
                  <a:pt x="116" y="32"/>
                  <a:pt x="116" y="32"/>
                </a:cubicBezTo>
                <a:cubicBezTo>
                  <a:pt x="118" y="32"/>
                  <a:pt x="120" y="30"/>
                  <a:pt x="120" y="28"/>
                </a:cubicBezTo>
                <a:cubicBezTo>
                  <a:pt x="120" y="26"/>
                  <a:pt x="118" y="24"/>
                  <a:pt x="116" y="24"/>
                </a:cubicBezTo>
                <a:cubicBezTo>
                  <a:pt x="60" y="24"/>
                  <a:pt x="60" y="24"/>
                  <a:pt x="60" y="24"/>
                </a:cubicBezTo>
                <a:cubicBezTo>
                  <a:pt x="58" y="24"/>
                  <a:pt x="56" y="26"/>
                  <a:pt x="56" y="28"/>
                </a:cubicBezTo>
                <a:cubicBezTo>
                  <a:pt x="56" y="30"/>
                  <a:pt x="58" y="32"/>
                  <a:pt x="60" y="32"/>
                </a:cubicBezTo>
                <a:moveTo>
                  <a:pt x="52" y="48"/>
                </a:moveTo>
                <a:cubicBezTo>
                  <a:pt x="124" y="48"/>
                  <a:pt x="124" y="48"/>
                  <a:pt x="124" y="48"/>
                </a:cubicBezTo>
                <a:cubicBezTo>
                  <a:pt x="126" y="48"/>
                  <a:pt x="128" y="46"/>
                  <a:pt x="128" y="44"/>
                </a:cubicBezTo>
                <a:cubicBezTo>
                  <a:pt x="128" y="42"/>
                  <a:pt x="126" y="40"/>
                  <a:pt x="124" y="40"/>
                </a:cubicBezTo>
                <a:cubicBezTo>
                  <a:pt x="52" y="40"/>
                  <a:pt x="52" y="40"/>
                  <a:pt x="52" y="40"/>
                </a:cubicBezTo>
                <a:cubicBezTo>
                  <a:pt x="50" y="40"/>
                  <a:pt x="48" y="42"/>
                  <a:pt x="48" y="44"/>
                </a:cubicBezTo>
                <a:cubicBezTo>
                  <a:pt x="48" y="46"/>
                  <a:pt x="50" y="48"/>
                  <a:pt x="52" y="48"/>
                </a:cubicBezTo>
                <a:moveTo>
                  <a:pt x="136" y="60"/>
                </a:moveTo>
                <a:cubicBezTo>
                  <a:pt x="136" y="58"/>
                  <a:pt x="134" y="56"/>
                  <a:pt x="132" y="56"/>
                </a:cubicBezTo>
                <a:cubicBezTo>
                  <a:pt x="44" y="56"/>
                  <a:pt x="44" y="56"/>
                  <a:pt x="44" y="56"/>
                </a:cubicBezTo>
                <a:cubicBezTo>
                  <a:pt x="42" y="56"/>
                  <a:pt x="40" y="58"/>
                  <a:pt x="40" y="60"/>
                </a:cubicBezTo>
                <a:cubicBezTo>
                  <a:pt x="40" y="62"/>
                  <a:pt x="42" y="64"/>
                  <a:pt x="44" y="64"/>
                </a:cubicBezTo>
                <a:cubicBezTo>
                  <a:pt x="132" y="64"/>
                  <a:pt x="132" y="64"/>
                  <a:pt x="132" y="64"/>
                </a:cubicBezTo>
                <a:cubicBezTo>
                  <a:pt x="134" y="64"/>
                  <a:pt x="136" y="62"/>
                  <a:pt x="136" y="60"/>
                </a:cubicBezTo>
                <a:moveTo>
                  <a:pt x="176" y="82"/>
                </a:moveTo>
                <a:cubicBezTo>
                  <a:pt x="176" y="82"/>
                  <a:pt x="176" y="82"/>
                  <a:pt x="176" y="8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5" y="1"/>
                  <a:pt x="134" y="0"/>
                  <a:pt x="132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42" y="0"/>
                  <a:pt x="41" y="1"/>
                  <a:pt x="40" y="2"/>
                </a:cubicBezTo>
                <a:cubicBezTo>
                  <a:pt x="40" y="2"/>
                  <a:pt x="40" y="2"/>
                  <a:pt x="40" y="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3"/>
                  <a:pt x="0" y="83"/>
                  <a:pt x="0" y="84"/>
                </a:cubicBezTo>
                <a:cubicBezTo>
                  <a:pt x="0" y="140"/>
                  <a:pt x="0" y="140"/>
                  <a:pt x="0" y="140"/>
                </a:cubicBezTo>
                <a:cubicBezTo>
                  <a:pt x="0" y="142"/>
                  <a:pt x="2" y="144"/>
                  <a:pt x="4" y="144"/>
                </a:cubicBezTo>
                <a:cubicBezTo>
                  <a:pt x="172" y="144"/>
                  <a:pt x="172" y="144"/>
                  <a:pt x="172" y="144"/>
                </a:cubicBezTo>
                <a:cubicBezTo>
                  <a:pt x="174" y="144"/>
                  <a:pt x="176" y="142"/>
                  <a:pt x="176" y="140"/>
                </a:cubicBezTo>
                <a:cubicBezTo>
                  <a:pt x="176" y="84"/>
                  <a:pt x="176" y="84"/>
                  <a:pt x="176" y="84"/>
                </a:cubicBezTo>
                <a:cubicBezTo>
                  <a:pt x="176" y="83"/>
                  <a:pt x="176" y="83"/>
                  <a:pt x="176" y="82"/>
                </a:cubicBezTo>
                <a:moveTo>
                  <a:pt x="46" y="8"/>
                </a:moveTo>
                <a:cubicBezTo>
                  <a:pt x="130" y="8"/>
                  <a:pt x="130" y="8"/>
                  <a:pt x="130" y="8"/>
                </a:cubicBezTo>
                <a:cubicBezTo>
                  <a:pt x="166" y="80"/>
                  <a:pt x="166" y="80"/>
                  <a:pt x="166" y="80"/>
                </a:cubicBezTo>
                <a:cubicBezTo>
                  <a:pt x="116" y="80"/>
                  <a:pt x="116" y="80"/>
                  <a:pt x="116" y="80"/>
                </a:cubicBezTo>
                <a:cubicBezTo>
                  <a:pt x="114" y="80"/>
                  <a:pt x="112" y="82"/>
                  <a:pt x="112" y="84"/>
                </a:cubicBezTo>
                <a:cubicBezTo>
                  <a:pt x="112" y="97"/>
                  <a:pt x="101" y="108"/>
                  <a:pt x="88" y="108"/>
                </a:cubicBezTo>
                <a:cubicBezTo>
                  <a:pt x="75" y="108"/>
                  <a:pt x="64" y="97"/>
                  <a:pt x="64" y="84"/>
                </a:cubicBezTo>
                <a:cubicBezTo>
                  <a:pt x="64" y="82"/>
                  <a:pt x="62" y="80"/>
                  <a:pt x="60" y="80"/>
                </a:cubicBezTo>
                <a:cubicBezTo>
                  <a:pt x="10" y="80"/>
                  <a:pt x="10" y="80"/>
                  <a:pt x="10" y="80"/>
                </a:cubicBezTo>
                <a:lnTo>
                  <a:pt x="46" y="8"/>
                </a:lnTo>
                <a:close/>
                <a:moveTo>
                  <a:pt x="168" y="136"/>
                </a:moveTo>
                <a:cubicBezTo>
                  <a:pt x="8" y="136"/>
                  <a:pt x="8" y="136"/>
                  <a:pt x="8" y="136"/>
                </a:cubicBezTo>
                <a:cubicBezTo>
                  <a:pt x="8" y="88"/>
                  <a:pt x="8" y="88"/>
                  <a:pt x="8" y="88"/>
                </a:cubicBezTo>
                <a:cubicBezTo>
                  <a:pt x="56" y="88"/>
                  <a:pt x="56" y="88"/>
                  <a:pt x="56" y="88"/>
                </a:cubicBezTo>
                <a:cubicBezTo>
                  <a:pt x="58" y="104"/>
                  <a:pt x="72" y="116"/>
                  <a:pt x="88" y="116"/>
                </a:cubicBezTo>
                <a:cubicBezTo>
                  <a:pt x="104" y="116"/>
                  <a:pt x="118" y="104"/>
                  <a:pt x="120" y="88"/>
                </a:cubicBezTo>
                <a:cubicBezTo>
                  <a:pt x="168" y="88"/>
                  <a:pt x="168" y="88"/>
                  <a:pt x="168" y="88"/>
                </a:cubicBezTo>
                <a:lnTo>
                  <a:pt x="168" y="136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0" name="Google Shape;170;p27"/>
          <p:cNvSpPr txBox="1"/>
          <p:nvPr/>
        </p:nvSpPr>
        <p:spPr>
          <a:xfrm>
            <a:off x="799394" y="339334"/>
            <a:ext cx="6206955" cy="471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pPr lvl="0"/>
            <a:r>
              <a:rPr lang="ru-RU" sz="1197" dirty="0">
                <a:solidFill>
                  <a:schemeClr val="bg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1.2 </a:t>
            </a:r>
            <a:r>
              <a:rPr lang="ru-RU" sz="1197" dirty="0" err="1">
                <a:solidFill>
                  <a:schemeClr val="bg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ЛикБез</a:t>
            </a:r>
            <a:endParaRPr lang="ru-RU" sz="1197" dirty="0">
              <a:solidFill>
                <a:schemeClr val="bg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</p:spTree>
    <p:extLst>
      <p:ext uri="{BB962C8B-B14F-4D97-AF65-F5344CB8AC3E}">
        <p14:creationId xmlns:p14="http://schemas.microsoft.com/office/powerpoint/2010/main" val="5550770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26216" y="1489943"/>
            <a:ext cx="8028384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900" dirty="0">
                <a:solidFill>
                  <a:schemeClr val="bg1"/>
                </a:solidFill>
                <a:latin typeface="Comic Sans MS" panose="030F0702030302020204" pitchFamily="66" charset="0"/>
              </a:rPr>
              <a:t>y=f(X)</a:t>
            </a:r>
            <a:endParaRPr lang="ru-RU" sz="19900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7" name="Заголовок 1"/>
          <p:cNvSpPr txBox="1">
            <a:spLocks/>
          </p:cNvSpPr>
          <p:nvPr/>
        </p:nvSpPr>
        <p:spPr>
          <a:xfrm>
            <a:off x="4295800" y="4869161"/>
            <a:ext cx="2448272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МО </a:t>
            </a:r>
          </a:p>
        </p:txBody>
      </p:sp>
      <p:sp>
        <p:nvSpPr>
          <p:cNvPr id="8" name="Заголовок 1"/>
          <p:cNvSpPr txBox="1">
            <a:spLocks/>
          </p:cNvSpPr>
          <p:nvPr/>
        </p:nvSpPr>
        <p:spPr>
          <a:xfrm>
            <a:off x="6744072" y="4797153"/>
            <a:ext cx="2448272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Данные</a:t>
            </a:r>
          </a:p>
        </p:txBody>
      </p:sp>
      <p:sp>
        <p:nvSpPr>
          <p:cNvPr id="9" name="Заголовок 1"/>
          <p:cNvSpPr txBox="1">
            <a:spLocks/>
          </p:cNvSpPr>
          <p:nvPr/>
        </p:nvSpPr>
        <p:spPr>
          <a:xfrm>
            <a:off x="1343472" y="5013177"/>
            <a:ext cx="2808312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Ожидаемый ответ </a:t>
            </a:r>
          </a:p>
        </p:txBody>
      </p:sp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04EE6CD4-902C-4E41-A7D8-F899AAE96F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Как я вижу МО</a:t>
            </a:r>
            <a:endParaRPr lang="tr-TR" sz="3200" b="1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4568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Типы данных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EAE346-1466-4149-8573-841D7DA0377B}"/>
              </a:ext>
            </a:extLst>
          </p:cNvPr>
          <p:cNvSpPr txBox="1"/>
          <p:nvPr/>
        </p:nvSpPr>
        <p:spPr>
          <a:xfrm>
            <a:off x="924124" y="2496964"/>
            <a:ext cx="3419526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Категориальные</a:t>
            </a:r>
          </a:p>
          <a:p>
            <a:endParaRPr lang="ru-RU" sz="28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  <a:p>
            <a:r>
              <a:rPr lang="ru-RU" sz="2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Числовые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312048-938F-420D-AAE4-45B4A53A156B}"/>
              </a:ext>
            </a:extLst>
          </p:cNvPr>
          <p:cNvSpPr txBox="1"/>
          <p:nvPr/>
        </p:nvSpPr>
        <p:spPr>
          <a:xfrm>
            <a:off x="5352707" y="1896837"/>
            <a:ext cx="604867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Табличные</a:t>
            </a:r>
          </a:p>
          <a:p>
            <a:endParaRPr lang="ru-RU" sz="28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  <a:p>
            <a:r>
              <a:rPr lang="ru-RU" sz="2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Другие</a:t>
            </a:r>
          </a:p>
          <a:p>
            <a:endParaRPr lang="ru-RU" sz="28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  <a:p>
            <a:pPr lvl="2"/>
            <a:r>
              <a:rPr lang="ru-RU" sz="2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	Изображения / видео</a:t>
            </a:r>
          </a:p>
          <a:p>
            <a:pPr lvl="2"/>
            <a:endParaRPr lang="ru-RU" sz="28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  <a:p>
            <a:pPr lvl="2"/>
            <a:r>
              <a:rPr lang="ru-RU" sz="2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	Временные ряды</a:t>
            </a:r>
          </a:p>
          <a:p>
            <a:pPr lvl="2"/>
            <a:endParaRPr lang="ru-RU" sz="28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  <a:p>
            <a:pPr lvl="2"/>
            <a:r>
              <a:rPr lang="ru-RU" sz="2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	Естественный язык</a:t>
            </a:r>
          </a:p>
        </p:txBody>
      </p:sp>
    </p:spTree>
    <p:extLst>
      <p:ext uri="{BB962C8B-B14F-4D97-AF65-F5344CB8AC3E}">
        <p14:creationId xmlns:p14="http://schemas.microsoft.com/office/powerpoint/2010/main" val="536762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7" grpId="0"/>
      <p:bldP spid="8" grpId="0"/>
    </p:bldLst>
  </p:timing>
</p:sld>
</file>

<file path=ppt/theme/theme1.xml><?xml version="1.0" encoding="utf-8"?>
<a:theme xmlns:a="http://schemas.openxmlformats.org/drawingml/2006/main" name="SkillFactory шаблон для видео (черный/белый)">
  <a:themeElements>
    <a:clrScheme name="VIVID - Color 01">
      <a:dk1>
        <a:srgbClr val="242327"/>
      </a:dk1>
      <a:lt1>
        <a:srgbClr val="FFFFFF"/>
      </a:lt1>
      <a:dk2>
        <a:srgbClr val="01C601"/>
      </a:dk2>
      <a:lt2>
        <a:srgbClr val="FFFFFF"/>
      </a:lt2>
      <a:accent1>
        <a:srgbClr val="01C601"/>
      </a:accent1>
      <a:accent2>
        <a:srgbClr val="FD0002"/>
      </a:accent2>
      <a:accent3>
        <a:srgbClr val="8766D0"/>
      </a:accent3>
      <a:accent4>
        <a:srgbClr val="171C30"/>
      </a:accent4>
      <a:accent5>
        <a:srgbClr val="F1C232"/>
      </a:accent5>
      <a:accent6>
        <a:srgbClr val="FFFFFF"/>
      </a:accent6>
      <a:hlink>
        <a:srgbClr val="01C601"/>
      </a:hlink>
      <a:folHlink>
        <a:srgbClr val="5BC9B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388</TotalTime>
  <Words>1909</Words>
  <Application>Microsoft Office PowerPoint</Application>
  <PresentationFormat>Произвольный</PresentationFormat>
  <Paragraphs>526</Paragraphs>
  <Slides>50</Slides>
  <Notes>50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50</vt:i4>
      </vt:variant>
    </vt:vector>
  </HeadingPairs>
  <TitlesOfParts>
    <vt:vector size="64" baseType="lpstr">
      <vt:lpstr>Arial</vt:lpstr>
      <vt:lpstr>Montserrat Black</vt:lpstr>
      <vt:lpstr>Times New Roman</vt:lpstr>
      <vt:lpstr>inherit</vt:lpstr>
      <vt:lpstr>Source Sans Pro</vt:lpstr>
      <vt:lpstr>system-ui</vt:lpstr>
      <vt:lpstr>Verdana</vt:lpstr>
      <vt:lpstr>Open Sans</vt:lpstr>
      <vt:lpstr>Cambria Math</vt:lpstr>
      <vt:lpstr>IBM Plex Mono</vt:lpstr>
      <vt:lpstr>Montserrat</vt:lpstr>
      <vt:lpstr>Courier New</vt:lpstr>
      <vt:lpstr>Comic Sans MS</vt:lpstr>
      <vt:lpstr>SkillFactory шаблон для видео (черный/белый)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Как я вижу МО</vt:lpstr>
      <vt:lpstr>Типы данных</vt:lpstr>
      <vt:lpstr>Категориальные Данные</vt:lpstr>
      <vt:lpstr>Категориальные Данные</vt:lpstr>
      <vt:lpstr>Числовые данные</vt:lpstr>
      <vt:lpstr>Числовые данные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Цель Обучения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cp:lastModifiedBy>Artemiy Firsov</cp:lastModifiedBy>
  <cp:revision>38</cp:revision>
  <dcterms:modified xsi:type="dcterms:W3CDTF">2023-11-07T16:16:10Z</dcterms:modified>
</cp:coreProperties>
</file>